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19" autoAdjust="0"/>
  </p:normalViewPr>
  <p:slideViewPr>
    <p:cSldViewPr snapToGrid="0">
      <p:cViewPr>
        <p:scale>
          <a:sx n="85" d="100"/>
          <a:sy n="85" d="100"/>
        </p:scale>
        <p:origin x="372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13:56:40.7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5 10136 0 0,'0'0'57'0'0,"0"0"-38"0"0,0 0 1 0 0,0 0-1 0 0,0 0 1 0 0,1 0 0 0 0,-1 0-1 0 0,0 0 1 0 0,0 0-1 0 0,0 0 1 0 0,0 0 0 0 0,0 0-1 0 0,0 0 1 0 0,1 0-1 0 0,-1 0 1 0 0,0 0 0 0 0,0 0-1 0 0,0 0 1 0 0,0 0-1 0 0,0 0 1 0 0,0 0 0 0 0,0 0-1 0 0,0 0 1 0 0,1 0-1 0 0,-1 0 1 0 0,0 0 0 0 0,0-1-1 0 0,0 1 1 0 0,0 0-1 0 0,0 0 1 0 0,0 0 0 0 0,0 0-1 0 0,0-4 3043 0 0,-6 9-486 0 0,6-5-2560 0 0,-1 0 0 0 0,1 0 1 0 0,0 0-1 0 0,0 0 0 0 0,0 0 0 0 0,0 0 0 0 0,0-1 0 0 0,0 1 1 0 0,0 0-1 0 0,0 0 0 0 0,0 0 0 0 0,0 0 0 0 0,-1 0 0 0 0,1 0 0 0 0,0 0 1 0 0,0 0-1 0 0,0 0 0 0 0,0 0 0 0 0,0 0 0 0 0,0 0 0 0 0,0 0 0 0 0,0 1 1 0 0,0-1-1 0 0,0 0 0 0 0,-1 0 0 0 0,1 0 0 0 0,0 0 0 0 0,0 0 1 0 0,0 0-1 0 0,0 0 0 0 0,0 0 0 0 0,0 0 0 0 0,0 0 0 0 0,0 0 0 0 0,0 0 1 0 0,0 0-1 0 0,0 0 0 0 0,0 0 0 0 0,0 0 0 0 0,0 1 0 0 0,0-1 0 0 0,0 0 1 0 0,0 0-1 0 0,-1 0 0 0 0,1 0 0 0 0,0 0 0 0 0,0 0 0 0 0,0 0 1 0 0,0 0-1 0 0,0 0 0 0 0,0 1 0 0 0,0-1 0 0 0,0 0 0 0 0,0 0 0 0 0,0 0 1 0 0,1 0-1 0 0,-2 8 457 0 0,1-3-211 0 0,-3-2-22 0 0,2-2-216 0 0,1-1 0 0 0,0 0 1 0 0,0 0-1 0 0,-1 1 0 0 0,1-1 0 0 0,0 0 1 0 0,-1 1-1 0 0,1-1 0 0 0,0 0 0 0 0,0 1 0 0 0,0-1 1 0 0,-1 0-1 0 0,1 1 0 0 0,0-1 0 0 0,0 1 1 0 0,0-1-1 0 0,0 0 0 0 0,0 1 0 0 0,0-1 1 0 0,0 1-1 0 0,0-1 0 0 0,0 0 0 0 0,0 2 0 0 0,-5 12 515 0 0,5-13-490 0 0,-1 0 0 0 0,0 1 0 0 0,1-1 0 0 0,-1 0 1 0 0,1 1-1 0 0,-1-1 0 0 0,1 0 0 0 0,0 1 0 0 0,0 1 0 0 0,0 1 40 0 0,0-1 9 0 0,0-1 0 0 0,0 1 0 0 0,-1 0 0 0 0,1 0 0 0 0,0 0 1 0 0,-1-1-1 0 0,0 1 0 0 0,1 0 0 0 0,-3 4 0 0 0,2-4-43 0 0,0 0-1 0 0,0 0 0 0 0,1 0 0 0 0,-1 0 0 0 0,1 0 0 0 0,0 0 0 0 0,0 0 1 0 0,0 4-1 0 0,0-4-22 0 0,0 0 0 0 0,0 0-1 0 0,0-1 1 0 0,0 1 0 0 0,0 0 0 0 0,-1 0 0 0 0,1 0 0 0 0,-3 5 0 0 0,-2 0 74 0 0,4-7-91 0 0,1 0 0 0 0,-1 0 0 0 0,1-1-1 0 0,-1 1 1 0 0,0 0 0 0 0,1 0 0 0 0,0 0 0 0 0,-1 1 0 0 0,1-1 0 0 0,0 0 0 0 0,-1 0 0 0 0,1 0 0 0 0,0 0 0 0 0,0 0 0 0 0,0 0 0 0 0,0 2 0 0 0,0 3 32 0 0,1-2-16 0 0,-1-1-1 0 0,1 0 1 0 0,-1 1 0 0 0,0-1 0 0 0,-1 0-1 0 0,1 0 1 0 0,0 1 0 0 0,-1-1 0 0 0,0 0 0 0 0,-2 7-1 0 0,2-7-4 0 0,0 1-1 0 0,0-1 0 0 0,1 1 1 0 0,-1-1-1 0 0,1 1 0 0 0,0 0 1 0 0,0-1-1 0 0,0 1 1 0 0,2 5-1 0 0,-1 19 137 0 0,-3-14-82 0 0,1-8-36 0 0,0-1 1 0 0,1 1 0 0 0,0 0 0 0 0,0 10 0 0 0,2-6 11 0 0,-1-5-25 0 0,0-1 0 0 0,0 0 0 0 0,-1 1 0 0 0,0-1 0 0 0,0 1 0 0 0,0-1 0 0 0,-1 8 0 0 0,-1-6 14 0 0,1 0 0 0 0,0 1 0 0 0,0-1-1 0 0,1 0 1 0 0,0 1 0 0 0,0-1 0 0 0,0 1 0 0 0,1-1-1 0 0,3 12 1 0 0,-3-10 15 0 0,0 0-1 0 0,-1 0 1 0 0,-1 13 0 0 0,1-12 3 0 0,0-1 1 0 0,1 17 0 0 0,7 1 46 0 0,-6-19-73 0 0,0 0 0 0 0,0 0 0 0 0,0 8 0 0 0,-1 9 64 0 0,-1-16-64 0 0,0 0 0 0 0,0 0 1 0 0,3 7-1 0 0,23 130 276 0 0,-21-116-266 0 0,25 108 255 0 0,-10-68-235 0 0,49 148 274 0 0,-48-157-505 0 0,12 28-56 0 0,-18-53 233 0 0,-5-12 70 0 0,22 38 0 0 0,0 0 424 0 0,-4-6-461 0 0,-18-39-169 0 0,-1 0-135 0 0,20 26 1 0 0,-6-14 445 0 0,-14-16-30 0 0,0 0 1 0 0,2 0 0 0 0,-1-1-1 0 0,15 12 1 0 0,30 22 0 0 0,-40-31-54 0 0,2 0 0 0 0,-1-2 0 0 0,2 1-1 0 0,0-2 1 0 0,0 0 0 0 0,21 8 0 0 0,18-1-537 0 0,93 17-1 0 0,-28-8 442 0 0,-80-17-9 0 0,70 7 0 0 0,-6-15-2 0 0,-58-3 88 0 0,19-2-200 0 0,-41 1-172 0 0,1 1 0 0 0,31 3 0 0 0,93 7 496 0 0,-120-9-338 0 0,60 8 0 0 0,-35 0 316 0 0,-32-5-251 0 0,0 0 0 0 0,44 14 1 0 0,13 8 115 0 0,-9-1-166 0 0,17 6 209 0 0,-55-17-292 0 0,7 4 170 0 0,0 5 238 0 0,59 45 0 0 0,-60-33-182 0 0,-27-22-13 0 0,17 13 0 0 0,-17-14 2 0 0,-1-1 0 0 0,14 16-1 0 0,-13-13-10 0 0,-3-2 37 0 0,0 1 0 0 0,-1 1 1 0 0,13 22-1 0 0,-4-6-2 0 0,-8-12-43 0 0,-9-14 0 0 0,1 1 0 0 0,0 0 0 0 0,1-1 0 0 0,-1 1 0 0 0,4 3 0 0 0,0-1-4 0 0,-1 0 0 0 0,0 0 0 0 0,0 0-1 0 0,-1 1 1 0 0,0 0 0 0 0,0 0 0 0 0,-1 0-1 0 0,1 0 1 0 0,-1 1 0 0 0,-1-1 0 0 0,3 11 0 0 0,4 28 20 0 0,-5-26-186 0 0,0 0-1 0 0,1 35 1 0 0,-4-35-16 0 0,-2 16 165 0 0,3 4 875 0 0,-5-24-494 0 0,2 0 1 0 0,0 27 0 0 0,1-32-329 0 0,-1 19-32 0 0,-2 1 0 0 0,-1-1 0 0 0,-14 56 0 0 0,13-50-297 0 0,5-29 217 0 0,-1-1 0 0 0,0 0 1 0 0,0 0-1 0 0,-3 13 0 0 0,0-9 146 0 0,2-8-49 0 0,1 1 0 0 0,0 0 0 0 0,-1-1 0 0 0,1 1 0 0 0,0 0 0 0 0,1 0 0 0 0,-1 0 0 0 0,0 0 0 0 0,1 0 0 0 0,0 0 0 0 0,0 0 0 0 0,0 4 0 0 0,0-2-802 0 0,4-1 601 0 0,-3-3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13:58:12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2711 35 10184 0 0,'0'0'368'0'0,"6"-15"1854"0"0,-4 4 97 0 0,-2 11-2225 0 0,-1 0 1 0 0,1-1-1 0 0,0 1 0 0 0,0 0 1 0 0,0-1-1 0 0,0 1 0 0 0,0 0 1 0 0,0 0-1 0 0,0-1 0 0 0,0 1 1 0 0,0 0-1 0 0,0 0 1 0 0,0-1-1 0 0,0 1 0 0 0,0 0 1 0 0,0 0-1 0 0,1-1 0 0 0,-1 1 1 0 0,0 0-1 0 0,0 0 1 0 0,0-1-1 0 0,0 1 0 0 0,0 0 1 0 0,0 0-1 0 0,1 0 0 0 0,-1-1 1 0 0,0 1-1 0 0,0 0 0 0 0,0 0 1 0 0,1 0-1 0 0,-1 0 1 0 0,0-1-1 0 0,0 1 0 0 0,1 0 1 0 0,-1 0-1 0 0,0 0 0 0 0,0 0 1 0 0,1 0-1 0 0,-1 0 0 0 0,0 0 1 0 0,0 0-1 0 0,1 0 1 0 0,-1 0-1 0 0,0 0 0 0 0,0 0 1 0 0,1 0-1 0 0,-1 0 0 0 0,0 0 1 0 0,0 0-1 0 0,1 0 1 0 0,-1 0-1 0 0,0 0 0 0 0,0 0 1 0 0,1 0-1 0 0,-1 0 0 0 0,0 0 1 0 0,1 1-1 0 0,2 0 103 0 0,-1 1 0 0 0,1-1 0 0 0,0 1 0 0 0,-1-1 0 0 0,1 1 0 0 0,-1 0 1 0 0,0 0-1 0 0,0 1 0 0 0,1-1 0 0 0,-1 0 0 0 0,-1 1 0 0 0,1-1 0 0 0,0 1 0 0 0,-1 0 0 0 0,3 4 0 0 0,2 7 766 0 0,8 27-1 0 0,-11-30-1039 0 0,3 10 77 0 0,4 39 0 0 0,0 0 0 0 0,-3-19 97 0 0,3 79 1 0 0,-8-79 638 0 0,-2 64 247 0 0,-2-43-649 0 0,-3-6-393 0 0,1-17 22 0 0,-9 33 96 0 0,13-64-8 0 0,-1 3 195 0 0,0-1-1 0 0,-1 1 1 0 0,0-1-1 0 0,-4 12 0 0 0,-7 29 296 0 0,9-34-610 0 0,-7 23-1 0 0,-24 75 96 0 0,22-77 32 0 0,5-15 75 0 0,-10 23-1 0 0,-21 52-133 0 0,38-96-14 0 0,-42 88 200 0 0,14-32-38 0 0,11-20-90 0 0,0 0 13 0 0,8-16-25 0 0,-13 21 0 0 0,12-24-6 0 0,-58 83 136 0 0,54-81-140 0 0,2-3 84 0 0,-1-1 0 0 0,0 0 0 0 0,-1-1 0 0 0,-19 16 0 0 0,17-18 36 0 0,-18 20-1 0 0,20-19-61 0 0,-21 18 0 0 0,16-16-126 0 0,0 1 1 0 0,-20 26-1 0 0,20-22-46 0 0,-29 26-1 0 0,-63 38 177 0 0,89-67 54 0 0,18-13-146 0 0,-1-1 0 0 0,0 0 0 0 0,0-1 0 0 0,-7 5 0 0 0,-208 112-5 0 0,186-107 0 0 0,28-12 0 0 0,1 1 0 0 0,-1 0 0 0 0,0 0 0 0 0,1 0 0 0 0,-8 6 0 0 0,5-3 0 0 0,-1-1 0 0 0,1 0 0 0 0,-21 8 0 0 0,9-5 0 0 0,-5 2-112 0 0,-1-2 1 0 0,-32 7-1 0 0,10-4-30 0 0,18-6 383 0 0,26-4-207 0 0,-1 0-1 0 0,0 0 1 0 0,0 0 0 0 0,1 0 0 0 0,-1 1-1 0 0,-5 2 1 0 0,3-1-78 0 0,-1-1-1 0 0,0 0 1 0 0,0 0-1 0 0,1 0 1 0 0,-1-2-1 0 0,0 1 1 0 0,-11-1-1 0 0,-31 3-127 0 0,-7 1 275 0 0,38-3-4 0 0,1-1 0 0 0,-31-4-1 0 0,-11 0 39 0 0,-68-3-137 0 0,113 6-3 0 0,1 0-1 0 0,0 0 1 0 0,-16-5 0 0 0,-33 0-248 0 0,42 4 410 0 0,-6-2-550 0 0,27 3 381 0 0,0 1 1 0 0,0 0-1 0 0,0 0 0 0 0,0 0 0 0 0,0 0 0 0 0,0 0 1 0 0,1 0-1 0 0,-1 0 0 0 0,0 0 0 0 0,0 0 1 0 0,0 1-1 0 0,0-1 0 0 0,0 0 0 0 0,-1 1 1 0 0,1 0 5 0 0,0-1 0 0 0,0 0 0 0 0,0 1 0 0 0,0-1 1 0 0,-1 0-1 0 0,1 0 0 0 0,0 0 0 0 0,0 0 0 0 0,0 0 1 0 0,0 0-1 0 0,-2 0 0 0 0,-6-2 112 0 0,0 0 0 0 0,1 1 0 0 0,-1 0 0 0 0,0 0 0 0 0,-10 1 0 0 0,17 0-105 0 0,0 0 1 0 0,0 0-1 0 0,0 0 0 0 0,1 0 1 0 0,-1 0-1 0 0,0 0 0 0 0,0-1 0 0 0,1 1 1 0 0,-1-1-1 0 0,-2 0 0 0 0,3 0-5 0 0,-1 0-1 0 0,0 1 0 0 0,1-1 1 0 0,-1 1-1 0 0,0 0 0 0 0,0 0 0 0 0,1-1 1 0 0,-3 1-1 0 0,-2 1-18 0 0,-1-1-1 0 0,1 0 1 0 0,0 0-1 0 0,0-1 1 0 0,-1 0-1 0 0,1 0 1 0 0,-7-2-1 0 0,12 2 38 0 0,0 1 0 0 0,0 0 0 0 0,0 0-1 0 0,0 0 1 0 0,0 0 0 0 0,0 0 0 0 0,-1 0 0 0 0,1 0-1 0 0,0 0 1 0 0,0 0 0 0 0,0 1 0 0 0,-2-1 0 0 0,1 1-18 0 0,0 0 1 0 0,-1-1 0 0 0,1 0-1 0 0,-1 1 1 0 0,1-1 0 0 0,0 0-1 0 0,-1 0 1 0 0,1 0-1 0 0,-4-1 1 0 0,3 0 1 0 0,-12-1 0 0 0,11 2 0 0 0,-2 2 0 0 0,-11 5 0 0 0,14-6 0 0 0,1 0 0 0 0,0-1 0 0 0,1 1 0 0 0,-1 0 0 0 0,1-1 0 0 0,-1 1 0 0 0,1 0 0 0 0,-1 0 0 0 0,1 0 0 0 0,0 0 0 0 0,-1 0 0 0 0,1 0 0 0 0,0 0 0 0 0,0 1 0 0 0,-2 1 0 0 0,-21 21 0 0 0,-6 16 0 0 0,27-36 0 0 0,1 1 0 0 0,-1-1 0 0 0,-1 0 0 0 0,1 0 0 0 0,0 0 0 0 0,-1 0 0 0 0,0 0 0 0 0,0-1 0 0 0,-5 5 0 0 0,-10 10 0 0 0,18-17 0 0 0,0 0 0 0 0,0 0 0 0 0,0 0 0 0 0,0 0 0 0 0,0 0 0 0 0,0 0 0 0 0,0 0 0 0 0,1 0 0 0 0,-1 1 0 0 0,0 1 0 0 0,-6 7 0 0 0,-7 19-552 0 0,-3-3 219 0 0,-2 3 322 0 0,16-27 18 0 0,0 1 0 0 0,1 0 0 0 0,-1 0-1 0 0,1 0 1 0 0,0 1 0 0 0,-3 4 0 0 0,-8 13 577 0 0,11-18-554 0 0,-1 1 1 0 0,1-1-1 0 0,0 1 1 0 0,1 0-1 0 0,-1 0 1 0 0,-2 7-1 0 0,-3 10 5 0 0,2-4-35 0 0,4-15 0 0 0,1 0 0 0 0,-1 0 0 0 0,0 1 0 0 0,1-1 0 0 0,-1 0 0 0 0,0 0 0 0 0,0 0 0 0 0,-2 3 0 0 0,2-4 0 0 0,1 0 0 0 0,-1 0 0 0 0,1-1 0 0 0,-1 1 0 0 0,1 0 0 0 0,-1 0 0 0 0,1 0 0 0 0,0 0 0 0 0,0 0 0 0 0,-1 0 0 0 0,1 0 0 0 0,0 0 0 0 0,0 0 0 0 0,0 0 0 0 0,0 0 0 0 0,0 0 0 0 0,0 0 0 0 0,0 2 0 0 0,0-1 0 0 0,0 0 0 0 0,0 1 0 0 0,0-1 0 0 0,0 0 0 0 0,-1 0 0 0 0,0 0 0 0 0,1 1 0 0 0,-1-1 0 0 0,0 0 0 0 0,0 0 0 0 0,0 0 0 0 0,0 0 0 0 0,0 0 0 0 0,-2 2 0 0 0,2-1-33 0 0,-1-1 0 0 0,1 1 1 0 0,0-1-1 0 0,1 1 0 0 0,-1 0 0 0 0,0 0 1 0 0,1-1-1 0 0,-1 1 0 0 0,1 0 0 0 0,0 0 0 0 0,0 3 1 0 0,-2 17-67 0 0,-2-4 474 0 0,-2 7-882 0 0,1-2 250 0 0,1-6 350 0 0,-3 26-25 0 0,2-13 476 0 0,5-31-538 0 0,0 1 0 0 0,0-1-1 0 0,0 1 1 0 0,0 0 0 0 0,0-1 0 0 0,0 1 0 0 0,0-1-1 0 0,0 1 1 0 0,0 0 0 0 0,0-1 0 0 0,0 1-1 0 0,0-1 1 0 0,0 1 0 0 0,0 0 0 0 0,1-1 0 0 0,-1 1-1 0 0,0-1 1 0 0,0 1 0 0 0,1-1 0 0 0,-1 1 0 0 0,1 0-1 0 0,-1-1-17 0 0,1 1-1 0 0,-1 0 0 0 0,0-1 1 0 0,1 1-1 0 0,-1-1 1 0 0,0 1-1 0 0,0-1 0 0 0,1 1 1 0 0,-1 0-1 0 0,0-1 0 0 0,0 1 1 0 0,0 0-1 0 0,0-1 1 0 0,0 1-1 0 0,0 1 0 0 0,0 6 53 0 0,-1 1 0 0 0,2-1 0 0 0,-1 0 0 0 0,2 9-1 0 0,-1-9 29 0 0,-3 3-67 0 0,2-10-2 0 0,0 0 0 0 0,-1-1-1 0 0,1 1 1 0 0,0 0-1 0 0,0 0 1 0 0,-1-1-1 0 0,1 1 1 0 0,0 0 0 0 0,0 0-1 0 0,0 0 1 0 0,0-1-1 0 0,0 1 1 0 0,0 0-1 0 0,1 1 1 0 0,0 2-37 0 0,0-2 2 0 0,-1 0 0 0 0,1 0 0 0 0,-1 0 1 0 0,0 0-1 0 0,1 0 0 0 0,-1 0 0 0 0,0 0 0 0 0,0 0 1 0 0,0 0-1 0 0,-1 0 0 0 0,0 3 0 0 0,1-4 27 0 0,0 0 0 0 0,0 0 0 0 0,0 0 0 0 0,0 0 0 0 0,0 0 0 0 0,0 0 0 0 0,0 0 0 0 0,1 0 0 0 0,-1-1 0 0 0,0 1 0 0 0,0 0 0 0 0,1 0 0 0 0,-1 0 0 0 0,0 0 0 0 0,2 1 0 0 0,-2-1 21 0 0,1-1 1 0 0,-1 1-1 0 0,0 0 1 0 0,1 0 0 0 0,-1-1-1 0 0,0 1 1 0 0,0 0-1 0 0,1 0 1 0 0,-1-1-1 0 0,0 1 1 0 0,0 0-1 0 0,0 0 1 0 0,0 0-1 0 0,0 0 1 0 0,0-1 0 0 0,0 1-1 0 0,0 0 1 0 0,0 0-1 0 0,-1 1 1 0 0,0 1 58 0 0,0-2-66 0 0,1-1 1 0 0,0 1-1 0 0,0-1 1 0 0,0 0-1 0 0,-1 1 1 0 0,1-1-1 0 0,0 1 1 0 0,0-1-1 0 0,0 0 1 0 0,0 1-1 0 0,0-1 1 0 0,0 1-1 0 0,0-1 0 0 0,0 0 1 0 0,0 1-1 0 0,0-1 1 0 0,0 1-1 0 0,0-1 1 0 0,0 1-1 0 0,0-1 1 0 0,1 0-1 0 0,-1 1 1 0 0,0-1-1 0 0,0 1 1 0 0,0-1-1 0 0,0 0 1 0 0,1 1-1 0 0,-1-1 1 0 0,0 0-1 0 0,1 1 1 0 0,-1-1-1 0 0,1 1 1 0 0,-1-1-15 0 0,0 0 0 0 0,0 0 0 0 0,0 1 1 0 0,1-1-1 0 0,-1 0 0 0 0,0 0 0 0 0,0 1 0 0 0,0-1 1 0 0,0 0-1 0 0,0 1 0 0 0,0-1 0 0 0,0 0 0 0 0,1 0 1 0 0,-1 1-1 0 0,0-1 0 0 0,0 0 0 0 0,0 1 0 0 0,0-1 1 0 0,0 0-1 0 0,0 1 0 0 0,-1-1 0 0 0,1 0 1 0 0,0 1-1 0 0,0-1 0 0 0,0 0 0 0 0,0 0 0 0 0,0 1 1 0 0,0-1-1 0 0,0 0 0 0 0,-1 1 0 0 0,1-1 0 0 0,0 1-1 0 0,-1-1-1 0 0,1 1 0 0 0,0-1 0 0 0,0 0 0 0 0,-1 1 0 0 0,1-1 0 0 0,0 1 0 0 0,0-1 1 0 0,0 1-1 0 0,0-1 0 0 0,0 1 0 0 0,0-1 0 0 0,0 1 0 0 0,0-1 0 0 0,0 1 1 0 0,0-1-1 0 0,0 1 0 0 0,0-1 0 0 0,0 2 0 0 0,2 3 20 0 0,-1-4 12 0 0,-1 0 0 0 0,0-1 1 0 0,1 1-1 0 0,-1 0 1 0 0,0 0-1 0 0,0-1 0 0 0,0 1 1 0 0,1 0-1 0 0,-1 0 0 0 0,0-1 1 0 0,0 1-1 0 0,0 0 0 0 0,0 0 1 0 0,-1 0-1 0 0,1-1 1 0 0,0 1-1 0 0,0 0 0 0 0,0 0 1 0 0,-1 0-1 0 0,0 9 157 0 0,1-9-177 0 0,1 1 1 0 0,-1-1-1 0 0,0 1 0 0 0,0-1 0 0 0,0 0 1 0 0,0 1-1 0 0,-1-1 0 0 0,1 1 1 0 0,0-1-1 0 0,-1 3 0 0 0,4 10-228 0 0,-4-14 220 0 0,1 0 1 0 0,0 0-1 0 0,0 0 0 0 0,0 0 0 0 0,-1 0 0 0 0,1 0 0 0 0,0 0 0 0 0,0 0 0 0 0,-1 0 0 0 0,1 0 1 0 0,0 0-1 0 0,0 0 0 0 0,0 0 0 0 0,-1 0 0 0 0,1 0 0 0 0,0 1 0 0 0,0-1 0 0 0,0 0 0 0 0,-1 0 1 0 0,1 0-1 0 0,0 0 0 0 0,0 0 0 0 0,0 0 0 0 0,0 0 0 0 0,-1 1 0 0 0,1-1 0 0 0,0 0 0 0 0,0 0 0 0 0,0 0 1 0 0,0 0-1 0 0,0 1 0 0 0,0-1 0 0 0,0 0 0 0 0,-1 0 0 0 0,1 0 0 0 0,0 0 0 0 0,0 1 0 0 0,0-1 1 0 0,0 0-1 0 0,0 0 0 0 0,0 1 0 0 0,-6 13 71 0 0,5-12 61 0 0,-4 0 106 0 0,-3 10-1583 0 0,1-14-123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13:58:27.4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6168 0 0,'0'-1'213'0'0,"7"-9"1302"0"0,-3 2 1046 0 0,18-5 3238 0 0,-16 10-5498 0 0,-1 1 0 0 0,1 0 0 0 0,1 0 0 0 0,-1 1 1 0 0,0-1-1 0 0,0 1 0 0 0,1 1 0 0 0,12-1 1 0 0,52 7 1478 0 0,-66-5-1662 0 0,14 2 80 0 0,0 1 1 0 0,0 1 0 0 0,0 1-1 0 0,0 1 1 0 0,-1 1 0 0 0,0 0-1 0 0,-1 1 1 0 0,17 11 0 0 0,2 5 159 0 0,3 0 228 0 0,65 58 0 0 0,-38-18-121 0 0,-3 3-1 0 0,-3 3 0 0 0,58 89 1 0 0,-32-12-94 0 0,-55-91-114 0 0,21 55 346 0 0,-27-54-359 0 0,31 74 34 0 0,-6 4-1 0 0,38 166 0 0 0,-58-169-63 0 0,16 162 0 0 0,-29-170-152 0 0,5 42 46 0 0,-4-2-24 0 0,-5-56-8 0 0,-11-96-76 0 0,21 233 381 0 0,-12-137-259 0 0,3 34-68 0 0,-8 111 250 0 0,-1 23-216 0 0,-4-166-33 0 0,1 49 114 0 0,8 95 31 0 0,-1-85-112 0 0,-3 0-28 0 0,-3-102-45 0 0,0 25-18 0 0,-1 63 67 0 0,0-109-64 0 0,-1-26 0 0 0,-1 0 0 0 0,-3 28 0 0 0,-1 15 97 0 0,3-25-34 0 0,1 37-64 0 0,-1-64-54 0 0,3 23 1 0 0,-1-27 150 0 0,0-1 1 0 0,-1 1 0 0 0,0-1 0 0 0,0 1 0 0 0,-1-1 0 0 0,-2 10 0 0 0,2-8-218 0 0,-1-1 0 0 0,2 1 0 0 0,-1 0 0 0 0,1 9-1 0 0,-1 18-48 0 0,0-29 63 0 0,0 1 0 0 0,0-1 1 0 0,-1 0-1 0 0,0 0 0 0 0,0 0 0 0 0,-1 0 0 0 0,0 0 1 0 0,-4 7-1 0 0,6-13-275 0 0,-4-2-1100 0 0,6 0 1274 0 0,-1-1 1 0 0,0 1-1 0 0,0 0 1 0 0,0 0-1 0 0,0-1 1 0 0,0 1-1 0 0,0 0 1 0 0,0 0-1 0 0,0-1 1 0 0,0 1-1 0 0,-1 0 1 0 0,1 0-1 0 0,0 0 1 0 0,-2-3-1 0 0,-1-11-6768 0 0,5 3-685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14:01:37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1964 255 15528 0 0,'11'5'199'0'0,"-9"-4"-163"0"0,0 0-1 0 0,1 0 0 0 0,-1 0 0 0 0,0 0 0 0 0,1 0 0 0 0,-1 0 1 0 0,1-1-1 0 0,0 1 0 0 0,-1-1 0 0 0,1 1 0 0 0,0-1 0 0 0,-1 0 1 0 0,1 0-1 0 0,0 0 0 0 0,3 0 0 0 0,33-6 5 0 0,61-13 549 0 0,-85 16-517 0 0,0 0-1 0 0,19-1 0 0 0,20-4-23 0 0,-30 3-46 0 0,-1 0 1 0 0,1 2 0 0 0,43-2-1 0 0,-8 2-2 0 0,76-14 0 0 0,-58 7 0 0 0,92-5 0 0 0,51-5 0 0 0,-130 10 0 0 0,-8 1 0 0 0,97-10 0 0 0,-57 9 115 0 0,-44 5 33 0 0,137-8 272 0 0,-105 4-141 0 0,4-1-3 0 0,-54 8-197 0 0,117-7 20 0 0,164-13 317 0 0,-121 8-301 0 0,-88 6-131 0 0,17 6-49 0 0,-34 1 63 0 0,147 6 2 0 0,-165-1 0 0 0,62 6 0 0 0,-148-8 0 0 0,220 23-10 0 0,-38 0-94 0 0,-76-8 42 0 0,-11-1-10 0 0,28 3 64 0 0,265 42 296 0 0,-186-16-40 0 0,-178-39-216 0 0,-1 2 0 0 0,-1 1 0 0 0,59 22 0 0 0,-25-4-33 0 0,-26-11 80 0 0,0 1 0 0 0,41 24 0 0 0,-23-8 133 0 0,-27-17-48 0 0,30 21 0 0 0,-13-2-138 0 0,-1 2 0 0 0,-3 1 0 0 0,68 73 0 0 0,-99-93-74 0 0,-1 0 0 0 0,-1 1 0 0 0,-1 0 0 0 0,16 41 0 0 0,-17-32-109 0 0,-2 0 0 0 0,8 54-1 0 0,-14-53 138 0 0,-1-1 0 0 0,-2 1 0 0 0,-2-1 0 0 0,0 0 0 0 0,-10 32 0 0 0,4-35 54 0 0,-1 0 0 0 0,-18 33 0 0 0,17-43 65 0 0,0 1-1 0 0,-2-1 1 0 0,0 0 0 0 0,0-1 0 0 0,-25 19 0 0 0,35-31-91 0 0,-21 18 81 0 0,-1-2 0 0 0,0-1 0 0 0,-2 0 0 0 0,0-2 0 0 0,-59 25 0 0 0,17-13 177 0 0,-107 27 1 0 0,71-28 55 0 0,-174 39 35 0 0,276-65-358 0 0,-225 35-75 0 0,136-23 187 0 0,-205 18 194 0 0,189-21-190 0 0,-47 0 123 0 0,27-2-45 0 0,-119 5 71 0 0,96-6-166 0 0,-100 2-44 0 0,-44-3-44 0 0,176-4-10 0 0,-224-3 64 0 0,233 0-64 0 0,-48 1 0 0 0,-197 6 143 0 0,-51 3 53 0 0,89-3-184 0 0,161-4 3 0 0,-523-13 400 0 0,345 2-396 0 0,188 7-3 0 0,-330-11 48 0 0,401 11-64 0 0,-112-8 0 0 0,117 5-3 0 0,-268-39-47 0 0,281 34 33 0 0,-9-2 104 0 0,-97-30 0 0 0,-49-39 89 0 0,181 67-136 0 0,1-1 0 0 0,1-1 0 0 0,0-1 0 0 0,-37-32 0 0 0,36 25-6 0 0,2-2-1 0 0,1 0 0 0 0,-28-38 1 0 0,46 52-15 0 0,0 1 0 0 0,1-1-1 0 0,1 0 1 0 0,0-1 0 0 0,1 1 0 0 0,1-1 0 0 0,1 0 0 0 0,-4-20 0 0 0,6 22-11 0 0,0 0 0 0 0,1 0 0 0 0,1 0 0 0 0,1 0 0 0 0,0 0 0 0 0,0 0 0 0 0,6-17 0 0 0,-3 14-8 0 0,1 0 0 0 0,1 1 0 0 0,0-1 0 0 0,2 1 0 0 0,0 1 0 0 0,11-16 0 0 0,7-4-8 0 0,-15 18-13 0 0,2-1 0 0 0,0 1 0 0 0,1 1 0 0 0,17-14 0 0 0,10-7-76 0 0,-18 16 36 0 0,30-21 0 0 0,57-26 47 0 0,-65 39 16 0 0,66-27-2 0 0,-40 20 0 0 0,-8 4 0 0 0,77-28 0 0 0,-55 23 14 0 0,37-12 26 0 0,23 8-30 0 0,-58 17-10 0 0,-46 13-6 0 0,77-9-1 0 0,-22 4-46 0 0,-65 9 44 0 0,17-4 6 0 0,51-3 1 0 0,89 3 2 0 0,-156 7-1 0 0,128-6 62 0 0,144 8 63 0 0,-96 7-43 0 0,-19 0-71 0 0,-45-3 78 0 0,68-1 69 0 0,-134-4-134 0 0,91-5-440 0 0,-128 2 274 0 0,69-3-282 0 0,-48 8 96 0 0,22 1-213 0 0,-28-5 167 0 0,23 0-349 0 0,-38 4-68 0 0,-16 0-237 0 0,27-1 0 0 0,-47-1 878 0 0,32-2-2745 0 0,-1 1 0 0 0,74 4 0 0 0,-97 0 983 0 0,24 5 0 0 0,-37-6 1897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14:01:41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2346 13832 0 0,'0'0'1304'0'0,"-5"-8"73"0"0,4-10 308 0 0,2 6-940 0 0,-1 7-510 0 0,0 0-1 0 0,0 0 1 0 0,1-1-1 0 0,0 1 0 0 0,0 0 1 0 0,0 0-1 0 0,0 0 1 0 0,1 0-1 0 0,0 0 0 0 0,0 0 1 0 0,3-4-1 0 0,9-25 649 0 0,16-64 612 0 0,49-109 0 0 0,-31 94-1235 0 0,56-112-492 0 0,42-14 1164 0 0,-102 167-724 0 0,-30 47-95 0 0,2-1-1 0 0,28-34 1 0 0,125-164 542 0 0,-105 135-403 0 0,-38 53-113 0 0,53-69 151 0 0,-34 51-290 0 0,-25 29 0 0 0,23-24 0 0 0,-18 24 0 0 0,44-40 0 0 0,-59 56-6 0 0,0-1 1 0 0,10-12-1 0 0,-12 12-12 0 0,0 1-1 0 0,16-14 1 0 0,6-6 24 0 0,-25 23 14 0 0,0 0 1 0 0,1 0 0 0 0,0 1-1 0 0,0 0 1 0 0,7-5-1 0 0,-8 7 6 0 0,0-1 0 0 0,-1 0 0 0 0,7-7 0 0 0,-7 7-6 0 0,0 0 0 0 0,0 0-1 0 0,1 0 1 0 0,6-4 0 0 0,0 2-17 0 0,0-1 0 0 0,-1 0 0 0 0,14-12 0 0 0,-18 14 6 0 0,1 0 0 0 0,0 1-1 0 0,10-6 1 0 0,17-11 20 0 0,-26 15 18 0 0,1 0 1 0 0,13-7-1 0 0,-15 10-16 0 0,0-1 0 0 0,0 0-1 0 0,0-1 1 0 0,-1 0 0 0 0,10-8 0 0 0,0 0 13 0 0,19-2 33 0 0,-31 14-77 0 0,1-1 0 0 0,-2 2 0 0 0,-3 0 0 0 0,0 0 0 0 0,0 0 0 0 0,1 0 0 0 0,-1 0 0 0 0,0 0 0 0 0,0 0 0 0 0,0 0 0 0 0,0 0 0 0 0,0-1 0 0 0,0 1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1 0 0 0,0-1 0 0 0,0 0 0 0 0,0 0 0 0 0,1 0 0 0 0,-1 0 0 0 0,0 0 0 0 0,0 0 0 0 0,0 0 0 0 0,0 0 0 0 0,0 0 0 0 0,0 1 0 0 0,0-1 0 0 0,0 0 0 0 0,0 0 0 0 0,0 0 0 0 0,0 1 0 0 0,0-1 0 0 0,1 0 0 0 0,-1 0 0 0 0,0 0 0 0 0,0 1 0 0 0,0-1 0 0 0,0 0 0 0 0,1 0 0 0 0,-1 0 0 0 0,0 0 0 0 0,0 1 0 0 0,0-1 0 0 0,1 0 0 0 0,-1 0 0 0 0,0 0 0 0 0,0 0 0 0 0,0 0 0 0 0,1 0 0 0 0,-1 0 0 0 0,0 0 0 0 0,0 1 0 0 0,1-1 0 0 0,-1 0 0 0 0,0 0 0 0 0,0 0 0 0 0,1 0 0 0 0,-1 0 0 0 0,0-1 0 0 0,3 3 11 0 0,-3-2 17 0 0,0 1-76 0 0,-2 2 45 0 0,1-2 64 0 0,1-2-58 0 0,0 0 0 0 0,0 0 0 0 0,-1 0-1 0 0,1-1 1 0 0,0 1 0 0 0,-1 0-1 0 0,1 0 1 0 0,-1 0 0 0 0,1 0 0 0 0,-1 0-1 0 0,0 1 1 0 0,1-1 0 0 0,-1 0-1 0 0,0 0 1 0 0,0 0 0 0 0,0 0 0 0 0,0 1-1 0 0,0-1 1 0 0,0 0 0 0 0,0 1-1 0 0,0-1 1 0 0,0 1 0 0 0,-2-1 0 0 0,-28-9 585 0 0,28 9-491 0 0,2 1-96 0 0,-49-11-478 0 0,15 10 201 0 0,-38 5 276 0 0,43-2 208 0 0,-37-3 0 0 0,7 5-48 0 0,55-5-161 0 0,-1 1 0 0 0,1-1 0 0 0,-1 1 0 0 0,1 1 0 0 0,-1-1 0 0 0,1 1-1 0 0,-1 0 1 0 0,1 0 0 0 0,-1 1 0 0 0,-5 2 0 0 0,-3 0-69 0 0,0 0 0 0 0,-27 4 0 0 0,3-2-100 0 0,18-1 132 0 0,0 1-1 0 0,0 1 1 0 0,1 0 0 0 0,-26 15-1 0 0,25-15 39 0 0,17-6 0 0 0,0 0 0 0 0,0 0 0 0 0,0 0 0 0 0,1 1 0 0 0,-1-1 0 0 0,0 1 0 0 0,-2 2 0 0 0,-2 0 2 0 0,1 0 1 0 0,-13 6-1 0 0,10-6 44 0 0,2 3-35 0 0,3-6-22 0 0,4-1-42 0 0,13 1-270 0 0,-12-1 319 0 0,0-1-1 0 0,1 1 0 0 0,-1-1 0 0 0,0 1 1 0 0,0-1-1 0 0,0 1 0 0 0,1 0 0 0 0,-1 0 1 0 0,0 0-1 0 0,0 0 0 0 0,1 0 0 0 0,1 0 1 0 0,13-3-28 0 0,-2-1-2 0 0,1 0 0 0 0,0 1 0 0 0,30-2 0 0 0,-39 4 26 0 0,18-1 28 0 0,1-2 1 0 0,-2 0-1 0 0,1-2 0 0 0,38-13 0 0 0,8-5-7 0 0,-49 18-17 0 0,0-1 0 0 0,33-15-1 0 0,-48 19-2 0 0,1 0 1 0 0,-1 1-1 0 0,1 0 0 0 0,7-2 0 0 0,-7 3 2 0 0,0-1 0 0 0,0-1 1 0 0,12-4-1 0 0,-10 3-1 0 0,-1 1 0 0 0,1 0 0 0 0,12-2 0 0 0,13-5-23 0 0,-26 7 20 0 0,-2 1 9 0 0,-1 0-1 0 0,1-1 1 0 0,7-4-1 0 0,5 0 0 0 0,-17 7 2 0 0,1-1 1 0 0,0 1-1 0 0,0-1 0 0 0,-1 1 0 0 0,1-1 0 0 0,0 0 0 0 0,-1 0 0 0 0,1 0 1 0 0,2-1-1 0 0,-3 1 4 0 0,-1 0-3 0 0,1 1 0 0 0,-1 0 0 0 0,1-1 0 0 0,0 1 1 0 0,-1 0-1 0 0,1-1 0 0 0,-1 1 0 0 0,1 0 0 0 0,-1 0 0 0 0,1-1 0 0 0,0 1 1 0 0,-1 0-1 0 0,1 0 0 0 0,0 0 0 0 0,-1 0 0 0 0,1 0 0 0 0,-1 0 0 0 0,1 0 0 0 0,0 0 1 0 0,-1 0-1 0 0,2 1 0 0 0,3-1-1 0 0,-5-1 1 0 0,1 1 0 0 0,0 0 0 0 0,-1 0 0 0 0,1 0 0 0 0,0 0 0 0 0,-1 0 0 0 0,1 0 0 0 0,-1 0 0 0 0,1 0 0 0 0,0 0 0 0 0,-1 1 0 0 0,1-1 0 0 0,0 0 0 0 0,-1 0 0 0 0,1 0 0 0 0,-1 1 0 0 0,1-1 0 0 0,-1 0 0 0 0,1 1 0 0 0,-1-1 0 0 0,1 0 0 0 0,-1 1 0 0 0,1-1 0 0 0,-1 1-1 0 0,1-1 1 0 0,-1 1 0 0 0,1-1 0 0 0,-1 1 0 0 0,1 0 0 0 0,0 1 3 0 0,1 1-12 0 0,-1 0 0 0 0,1 1 0 0 0,0-1 0 0 0,-1 0-1 0 0,0 1 1 0 0,1-1 0 0 0,-2 1 0 0 0,1 0 0 0 0,0-1 0 0 0,0 5 0 0 0,2 10 5 0 0,5 22 2 0 0,5 50 0 0 0,-4-15 0 0 0,2 19 0 0 0,-4-30 0 0 0,-4-53 21 0 0,-2-7-2 0 0,0 0-1 0 0,0 0 1 0 0,0 0-1 0 0,-1 0 1 0 0,1 0-1 0 0,-1 5 1 0 0,0-1-622 0 0,-7-20-1771 0 0,3 8 524 0 0,1-1 0 0 0,-1 0 0 0 0,1 0 0 0 0,0 0 1 0 0,-5-9-1 0 0,0-7-420 0 0,-3-11-1058 0 0,6 10-28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14:01:47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0 272 12888 0 0,'3'-3'630'0'0,"5"-8"1547"0"0,-1 2 1522 0 0,-6 9-3602 0 0,-1 0 1 0 0,1 0-1 0 0,-1 0 0 0 0,1 0 0 0 0,-1 0 1 0 0,1 1-1 0 0,-1-1 0 0 0,1 0 1 0 0,-1 0-1 0 0,0 0 0 0 0,1 1 0 0 0,-1-1 1 0 0,1 0-1 0 0,-1 0 0 0 0,0 1 0 0 0,1-1 1 0 0,-1 0-1 0 0,0 1 0 0 0,1-1 0 0 0,-1 1 1 0 0,1 0-1 0 0,-1-1 256 0 0,10 15 991 0 0,-1 4-597 0 0,-4-10-256 0 0,-1 0 1 0 0,7 17 0 0 0,8 22-504 0 0,-17-43 44 0 0,0 1 25 0 0,0 1 0 0 0,1-1 1 0 0,0 0-1 0 0,5 8 0 0 0,-6-11-27 0 0,0 1-1 0 0,-1-1 1 0 0,1 1-1 0 0,-1-1 1 0 0,3 8-1 0 0,4 12 80 0 0,8 9-162 0 0,2-1 1 0 0,1-1 0 0 0,24 30-1 0 0,-26-39 530 0 0,-14-16-389 0 0,0 0-1 0 0,1 0 1 0 0,0-1-1 0 0,0 1 1 0 0,0-1-1 0 0,6 4 1 0 0,-9-7-84 0 0,1 0 36 0 0,-1 0 0 0 0,0 0 1 0 0,1 0-1 0 0,-1 0 0 0 0,1 0 0 0 0,-1-1 1 0 0,1 1-1 0 0,-1-1 0 0 0,1 1 1 0 0,2 0-1 0 0,-3-1-24 0 0,0-1-1 0 0,1 1 1 0 0,-1-1 0 0 0,0 1-1 0 0,0-1 1 0 0,0 1 0 0 0,0-1 0 0 0,0 1-1 0 0,0-1 1 0 0,0 0 0 0 0,0 0 0 0 0,-1 0-1 0 0,1 0 1 0 0,0 1 0 0 0,0-1-1 0 0,0-2 1 0 0,9-10 66 0 0,0 0 0 0 0,-1-1-1 0 0,-1-1 1 0 0,0 1 0 0 0,5-17 0 0 0,-10 26-64 0 0,0 0-1 0 0,-1 0 1 0 0,8-9 0 0 0,6-9-9 0 0,30-52 107 0 0,-36 59-107 0 0,31-48 63 0 0,-6 9 79 0 0,-10 18-38 0 0,-16 24-295 0 0,1 0 0 0 0,18-17-1 0 0,-12 13-165 0 0,-6 6 403 0 0,-8 10-7 0 0,0-1 0 0 0,0 0 1 0 0,0 0-1 0 0,-1 0 0 0 0,1 0 0 0 0,-1 0 0 0 0,3-4 0 0 0,-4 6-47 0 0,0-1 9 0 0,1 0 1 0 0,0 0-1 0 0,-1 0 0 0 0,1 0 0 0 0,0 1 1 0 0,-1-1-1 0 0,1 0 0 0 0,0 1 0 0 0,0-1 1 0 0,0 0-1 0 0,0 1 0 0 0,0-1 1 0 0,0 1-1 0 0,-1-1 0 0 0,1 1 0 0 0,0-1 1 0 0,2 1-1 0 0,-2-1-128 0 0,-1 0-436 0 0,0-4 504 0 0,0 4-26 0 0,-13-9-1626 0 0,2-9-1678 0 0,3 2 1151 0 0,-9-42-3007 0 0,8 4-1285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14:01:58.1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62 14592 0 0,'0'0'793'0'0,"0"-2"-318"0"0,0 0 0 0 0,0 1-1 0 0,1-1 1 0 0,-1 1 0 0 0,0-1 0 0 0,1 0 0 0 0,1-2-1 0 0,0 3-315 0 0,1 0 1 0 0,-1 0-1 0 0,0 0 0 0 0,1 0 0 0 0,-1 1 0 0 0,1-1 0 0 0,-1 1 0 0 0,1-1 0 0 0,0 1 0 0 0,-1 0 0 0 0,1 0 0 0 0,-1 0 0 0 0,1 0 0 0 0,-1 1 0 0 0,1-1 1 0 0,0 1-1 0 0,-1-1 0 0 0,0 1 0 0 0,1 0 0 0 0,-1 0 0 0 0,1 0 0 0 0,-1 0 0 0 0,0 1 0 0 0,0-1 0 0 0,3 2 0 0 0,2 2 11 0 0,-1-1-17 0 0,1 1 0 0 0,-1-1 1 0 0,0 1-1 0 0,0 0 1 0 0,-1 1-1 0 0,1-1 1 0 0,-1 1-1 0 0,-1 0 1 0 0,6 9-1 0 0,29 44 359 0 0,-28-41-512 0 0,-1-1 0 0 0,-1-1 0 0 0,9 23 0 0 0,-5-14 0 0 0,-9-20 0 0 0,-1 1 0 0 0,0-1 0 0 0,-1 1 0 0 0,4 8 0 0 0,1 4 0 0 0,2 3 0 0 0,-3-7 213 0 0,-5-13-184 0 0,-1 0-1 0 0,1 0 1 0 0,0 0 0 0 0,-1 0-1 0 0,1 0 1 0 0,-1 0-1 0 0,0 0 1 0 0,1 1-1 0 0,-1-1 1 0 0,0 0-1 0 0,0 0 1 0 0,1 2-1 0 0,-1-2-20 0 0,0 1-1 0 0,1-1 0 0 0,0 1 1 0 0,-1-1-1 0 0,1 0 0 0 0,0 1 1 0 0,0-1-1 0 0,0 0 0 0 0,0 0 1 0 0,0 0-1 0 0,0 0 0 0 0,0 0 1 0 0,0 0-1 0 0,0 0 0 0 0,2 1 1 0 0,4 4-267 0 0,-6-5 313 0 0,0 0 0 0 0,-1 0 0 0 0,1 0 0 0 0,0 0 0 0 0,0 0 0 0 0,1 0 0 0 0,-1 0 0 0 0,0 0 0 0 0,0-1 0 0 0,0 1 1 0 0,0-1-1 0 0,1 1 0 0 0,-1 0 0 0 0,0-1 0 0 0,1 0 0 0 0,-1 1 0 0 0,0-1 0 0 0,1 0 0 0 0,-1 0 0 0 0,0 0 0 0 0,3 0 0 0 0,4 4 386 0 0,-3-3-424 0 0,0-4-16 0 0,-4 1 0 0 0,3-5 0 0 0,0 0 0 0 0,4-15 0 0 0,11-11 0 0 0,-17 27 11 0 0,0 1 0 0 0,1-1 0 0 0,0 1-1 0 0,0-1 1 0 0,1 1 0 0 0,-1 0 0 0 0,7-6 0 0 0,0-1 14 0 0,34-30-25 0 0,-23 21-19 0 0,-14 13 20 0 0,0 1 0 0 0,9-12 0 0 0,35-49-1 0 0,-6 16 0 0 0,-31 37 17 0 0,-11 13-6 0 0,-1 0 0 0 0,0 0-1 0 0,0 0 1 0 0,0 0 0 0 0,3-5-1 0 0,-3 2 32 0 0,4-3 55 0 0,13 1-61 0 0,-18 7-24 0 0,0-1 0 0 0,0 1 0 0 0,1 0-1 0 0,-1 0 1 0 0,0-1 0 0 0,1 1 0 0 0,-1 0-1 0 0,0 0 1 0 0,0 0 0 0 0,1 1 0 0 0,-1-1 0 0 0,0 0-1 0 0,0 0 1 0 0,1 1 0 0 0,-1-1 0 0 0,0 1 0 0 0,0-1-1 0 0,2 2 1 0 0,-2 1-28 0 0,-1-2-71 0 0,-1-1-306 0 0,-3 0 312 0 0,3 0-212 0 0,0-1-268 0 0,-1 0 0 0 0,1 0 1 0 0,0 0-1 0 0,-1 0 0 0 0,1 0 1 0 0,0 0-1 0 0,0 0 0 0 0,0-1 1 0 0,0 1-1 0 0,0 0 0 0 0,0-1 1 0 0,0 1-1 0 0,0-1 0 0 0,0 1 1 0 0,0-3-1 0 0,-9-11-10833 0 0,5 8 6126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hlinkClick r:id="rId3"/>
              </a:rPr>
              <a:t>BERT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 Core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4132-7FA3-4422-932E-75A60CB1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7EBA-8F21-45BB-99E9-03168EB9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BERT stands for </a:t>
            </a:r>
            <a:r>
              <a:rPr lang="en-GB" b="1" dirty="0"/>
              <a:t>B</a:t>
            </a:r>
            <a:r>
              <a:rPr lang="en-GB" dirty="0"/>
              <a:t>idirectional </a:t>
            </a:r>
            <a:r>
              <a:rPr lang="en-GB" b="1" dirty="0"/>
              <a:t>E</a:t>
            </a:r>
            <a:r>
              <a:rPr lang="en-GB" dirty="0"/>
              <a:t>ncoder </a:t>
            </a:r>
            <a:r>
              <a:rPr lang="en-GB" b="1" dirty="0"/>
              <a:t>R</a:t>
            </a:r>
            <a:r>
              <a:rPr lang="en-GB" dirty="0"/>
              <a:t>epresentations from </a:t>
            </a:r>
            <a:r>
              <a:rPr lang="en-GB" b="1" dirty="0"/>
              <a:t>T</a:t>
            </a:r>
            <a:r>
              <a:rPr lang="en-GB" dirty="0"/>
              <a:t>ransformers</a:t>
            </a:r>
          </a:p>
          <a:p>
            <a:pPr lvl="1"/>
            <a:r>
              <a:rPr lang="en-GB" dirty="0"/>
              <a:t>Unsupervised training</a:t>
            </a:r>
          </a:p>
          <a:p>
            <a:pPr lvl="1"/>
            <a:r>
              <a:rPr lang="en-GB" dirty="0"/>
              <a:t>Advanced </a:t>
            </a:r>
            <a:r>
              <a:rPr lang="en-GB" dirty="0" err="1"/>
              <a:t>SoTA</a:t>
            </a:r>
            <a:r>
              <a:rPr lang="en-GB" dirty="0"/>
              <a:t> for 11 NLP tasks upon release</a:t>
            </a:r>
          </a:p>
          <a:p>
            <a:r>
              <a:rPr lang="en-GB" dirty="0"/>
              <a:t>It is a </a:t>
            </a:r>
            <a:r>
              <a:rPr lang="en-GB" b="1" dirty="0"/>
              <a:t>pre-trained language model</a:t>
            </a:r>
          </a:p>
          <a:p>
            <a:pPr lvl="1"/>
            <a:r>
              <a:rPr lang="en-GB" dirty="0"/>
              <a:t>A ‘general’ purpose language model trained on a huge amount of data</a:t>
            </a:r>
          </a:p>
          <a:p>
            <a:pPr lvl="1"/>
            <a:r>
              <a:rPr lang="en-GB" dirty="0"/>
              <a:t>You can then finetune it on a specific task and your own data</a:t>
            </a:r>
          </a:p>
          <a:p>
            <a:pPr lvl="2"/>
            <a:r>
              <a:rPr lang="en-GB" dirty="0"/>
              <a:t>Question Answering, Natural Language Inference, Sentiment Analysis etc.</a:t>
            </a:r>
          </a:p>
          <a:p>
            <a:r>
              <a:rPr lang="en-GB" dirty="0"/>
              <a:t>Pre-training BERT is a different to how we’ve trained other models…</a:t>
            </a:r>
          </a:p>
          <a:p>
            <a:pPr lvl="1"/>
            <a:r>
              <a:rPr lang="en-GB" dirty="0"/>
              <a:t>It is trained on two objectives: Masked Language Modelling (MLM) and Next Sentence Prediction (NSP)</a:t>
            </a:r>
          </a:p>
        </p:txBody>
      </p:sp>
    </p:spTree>
    <p:extLst>
      <p:ext uri="{BB962C8B-B14F-4D97-AF65-F5344CB8AC3E}">
        <p14:creationId xmlns:p14="http://schemas.microsoft.com/office/powerpoint/2010/main" val="409218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644254E-2C5B-4475-82D2-B64B07CF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764697"/>
            <a:ext cx="7696201" cy="332860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498D4B8-1F9D-44B6-9828-B266D9C7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2820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1D08D53-1C5E-4175-8FA4-53EC89C95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044385"/>
            <a:ext cx="3144774" cy="40553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Apart from output layers, architecture between pre-training and fine-tuning is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[CLS] token which is given as first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[SEP] token which separates the two input sentences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70712D-E771-447A-B252-FEA4927B314C}"/>
                  </a:ext>
                </a:extLst>
              </p14:cNvPr>
              <p14:cNvContentPartPr/>
              <p14:nvPr/>
            </p14:nvContentPartPr>
            <p14:xfrm>
              <a:off x="916970" y="4389425"/>
              <a:ext cx="977040" cy="1204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70712D-E771-447A-B252-FEA4927B31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330" y="4380425"/>
                <a:ext cx="994680" cy="12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130C205-A053-4DD3-B50E-AE6B18406AF5}"/>
                  </a:ext>
                </a:extLst>
              </p14:cNvPr>
              <p14:cNvContentPartPr/>
              <p14:nvPr/>
            </p14:nvContentPartPr>
            <p14:xfrm>
              <a:off x="1875290" y="4341399"/>
              <a:ext cx="1019880" cy="1222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130C205-A053-4DD3-B50E-AE6B18406A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6650" y="4332759"/>
                <a:ext cx="103752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5C65D60-A662-4CD3-A37F-6B199FC2FA0D}"/>
                  </a:ext>
                </a:extLst>
              </p14:cNvPr>
              <p14:cNvContentPartPr/>
              <p14:nvPr/>
            </p14:nvContentPartPr>
            <p14:xfrm>
              <a:off x="3145010" y="3515199"/>
              <a:ext cx="533160" cy="191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5C65D60-A662-4CD3-A37F-6B199FC2FA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6370" y="3506199"/>
                <a:ext cx="550800" cy="19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7603A08-20C9-409F-8404-476FF1F0A760}"/>
                  </a:ext>
                </a:extLst>
              </p14:cNvPr>
              <p14:cNvContentPartPr/>
              <p14:nvPr/>
            </p14:nvContentPartPr>
            <p14:xfrm>
              <a:off x="221450" y="1944966"/>
              <a:ext cx="2925720" cy="659101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7603A08-20C9-409F-8404-476FF1F0A7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2450" y="1935967"/>
                <a:ext cx="2943360" cy="676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015230-576D-46CD-A8D8-1D09B64AF0BA}"/>
                  </a:ext>
                </a:extLst>
              </p14:cNvPr>
              <p14:cNvContentPartPr/>
              <p14:nvPr/>
            </p14:nvContentPartPr>
            <p14:xfrm>
              <a:off x="2480960" y="1111267"/>
              <a:ext cx="591120" cy="844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015230-576D-46CD-A8D8-1D09B64AF0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1960" y="1102267"/>
                <a:ext cx="60876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6E9D8E6-E8A8-427F-8420-894D49D0DF2E}"/>
                  </a:ext>
                </a:extLst>
              </p14:cNvPr>
              <p14:cNvContentPartPr/>
              <p14:nvPr/>
            </p14:nvContentPartPr>
            <p14:xfrm>
              <a:off x="3553610" y="5216143"/>
              <a:ext cx="239040" cy="250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6E9D8E6-E8A8-427F-8420-894D49D0DF2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44610" y="5207503"/>
                <a:ext cx="256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5442A8-A3EC-4A76-8B31-D10EDD61C61E}"/>
                  </a:ext>
                </a:extLst>
              </p14:cNvPr>
              <p14:cNvContentPartPr/>
              <p14:nvPr/>
            </p14:nvContentPartPr>
            <p14:xfrm>
              <a:off x="1752170" y="5433943"/>
              <a:ext cx="253080" cy="159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5442A8-A3EC-4A76-8B31-D10EDD61C6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43530" y="5424943"/>
                <a:ext cx="270720" cy="17676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DF8D46F-5A43-4A64-A04B-08FBDE403AD3}"/>
              </a:ext>
            </a:extLst>
          </p:cNvPr>
          <p:cNvSpPr txBox="1"/>
          <p:nvPr/>
        </p:nvSpPr>
        <p:spPr>
          <a:xfrm>
            <a:off x="1689920" y="662691"/>
            <a:ext cx="307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NSP and MLM objective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58081-3EE4-437B-9437-9CAE2F69E120}"/>
              </a:ext>
            </a:extLst>
          </p:cNvPr>
          <p:cNvSpPr txBox="1"/>
          <p:nvPr/>
        </p:nvSpPr>
        <p:spPr>
          <a:xfrm>
            <a:off x="2986122" y="5466703"/>
            <a:ext cx="17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Embedding</a:t>
            </a:r>
          </a:p>
          <a:p>
            <a:r>
              <a:rPr lang="en-GB" dirty="0"/>
              <a:t>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01F0D9-9DAA-44C1-B767-77AD5D041D4D}"/>
              </a:ext>
            </a:extLst>
          </p:cNvPr>
          <p:cNvSpPr txBox="1"/>
          <p:nvPr/>
        </p:nvSpPr>
        <p:spPr>
          <a:xfrm>
            <a:off x="1346122" y="5578307"/>
            <a:ext cx="17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Masked Sentences</a:t>
            </a:r>
          </a:p>
        </p:txBody>
      </p:sp>
    </p:spTree>
    <p:extLst>
      <p:ext uri="{BB962C8B-B14F-4D97-AF65-F5344CB8AC3E}">
        <p14:creationId xmlns:p14="http://schemas.microsoft.com/office/powerpoint/2010/main" val="15415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4132-7FA3-4422-932E-75A60CB1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Input/Output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57EBA-8F21-45BB-99E9-03168EB9B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order to support the many downstream tasks BERT can handle, the </a:t>
                </a:r>
                <a:r>
                  <a:rPr lang="en-GB" b="1" dirty="0"/>
                  <a:t>token sequence </a:t>
                </a:r>
                <a:r>
                  <a:rPr lang="en-GB" dirty="0"/>
                  <a:t>input to the model can either be 1 sentence or 2 sentences (e.g. &lt;Question, Answer&gt; for QA tasks)</a:t>
                </a:r>
              </a:p>
              <a:p>
                <a:r>
                  <a:rPr lang="en-GB" dirty="0"/>
                  <a:t>The first token of every sequence is a [CLS] token</a:t>
                </a:r>
              </a:p>
              <a:p>
                <a:pPr lvl="1"/>
                <a:r>
                  <a:rPr lang="en-GB" dirty="0"/>
                  <a:t>The sequence representation,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GB" dirty="0"/>
                  <a:t>, comes from the final hidden state corresponding to the [CLS] token</a:t>
                </a:r>
              </a:p>
              <a:p>
                <a:r>
                  <a:rPr lang="en-GB" dirty="0"/>
                  <a:t>The 2 sentences in the input can distinguished by the model in 2 ways:</a:t>
                </a:r>
              </a:p>
              <a:p>
                <a:pPr lvl="1"/>
                <a:r>
                  <a:rPr lang="en-GB" dirty="0"/>
                  <a:t>A special [SEP] token which is placed in between the sentences</a:t>
                </a:r>
              </a:p>
              <a:p>
                <a:pPr lvl="1"/>
                <a:r>
                  <a:rPr lang="en-GB" dirty="0"/>
                  <a:t>A learned embedding is added to every token indicating whether the token belongs to the first or second sentence</a:t>
                </a:r>
              </a:p>
              <a:p>
                <a:r>
                  <a:rPr lang="en-GB" dirty="0"/>
                  <a:t>BERT doesn’t tokenize on whitespace. Rather, it uses </a:t>
                </a:r>
                <a:r>
                  <a:rPr lang="en-GB" b="1" dirty="0"/>
                  <a:t>Byte Pair Encoding </a:t>
                </a:r>
                <a:r>
                  <a:rPr lang="en-GB" dirty="0"/>
                  <a:t>for tokenization (more about this later)</a:t>
                </a:r>
              </a:p>
              <a:p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57EBA-8F21-45BB-99E9-03168EB9B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 r="-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439D5D3-836E-4765-B28C-FD891A6A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63" y="4684655"/>
            <a:ext cx="5307274" cy="1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CB18-90CD-44A9-88CB-651659B1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Masked Language 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2482C-A136-4EE3-B3FC-B54B3E368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that with language modelling (LM), we want to predict a token given some other tokens</a:t>
                </a:r>
              </a:p>
              <a:p>
                <a:r>
                  <a:rPr lang="en-GB" dirty="0"/>
                  <a:t>Prior to BERT, most LM tasks would either work in a left-to-right context or a right-to-left context</a:t>
                </a:r>
              </a:p>
              <a:p>
                <a:r>
                  <a:rPr lang="en-GB" dirty="0"/>
                  <a:t>Bi-directionality was unfeasible because a word we would want to predict would have already ‘seen itself’ in the opposite (most likely right-to-left) direction</a:t>
                </a:r>
              </a:p>
              <a:p>
                <a:r>
                  <a:rPr lang="en-GB" dirty="0"/>
                  <a:t>To enable deep bi-directional representations, BERT ““introduced”” </a:t>
                </a:r>
                <a:r>
                  <a:rPr lang="en-GB" b="1" dirty="0"/>
                  <a:t>Masked Language Modelling (MLM)</a:t>
                </a:r>
              </a:p>
              <a:p>
                <a:r>
                  <a:rPr lang="en-GB" dirty="0"/>
                  <a:t>Before tokens are fed into the model, 15% of them are masked with a [MASK] tag.</a:t>
                </a:r>
              </a:p>
              <a:p>
                <a:r>
                  <a:rPr lang="en-GB" dirty="0"/>
                  <a:t>The model’s objective is to predict the masked tokens,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There’s a discrepancy however – the [MASK] token will not be present during fine-tuning.</a:t>
                </a:r>
              </a:p>
              <a:p>
                <a:pPr lvl="1"/>
                <a:r>
                  <a:rPr lang="en-GB" dirty="0"/>
                  <a:t>To mitigate this, the masked words are not always replaced with a [MASK] token</a:t>
                </a:r>
              </a:p>
              <a:p>
                <a:pPr lvl="1"/>
                <a:r>
                  <a:rPr lang="en-GB" dirty="0"/>
                  <a:t>10% of the time, the masked token will actually be a random word from our vocabulary</a:t>
                </a:r>
              </a:p>
              <a:p>
                <a:pPr lvl="1"/>
                <a:r>
                  <a:rPr lang="en-GB" dirty="0"/>
                  <a:t>10% of the time, the masked token will actually be the original word</a:t>
                </a:r>
              </a:p>
              <a:p>
                <a:pPr lvl="1"/>
                <a:r>
                  <a:rPr lang="en-GB" dirty="0"/>
                  <a:t>80% of the time, the masked token will be [MASK]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2482C-A136-4EE3-B3FC-B54B3E368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 b="-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2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3E9B-386C-44DC-B596-7EBCD863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Sentence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9AFBC-62CE-419C-962B-C2C602DCC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Some NLP tasks such as QA and NLI require understanding a relationship between two sentences.</a:t>
                </a:r>
              </a:p>
              <a:p>
                <a:r>
                  <a:rPr lang="en-GB" dirty="0"/>
                  <a:t>To have a LM which is capable of understanding these relationships (atypical of previous LMs), the authors introduce </a:t>
                </a:r>
                <a:r>
                  <a:rPr lang="en-GB" b="1" dirty="0"/>
                  <a:t>Next Sentence Prediction (NSP)</a:t>
                </a:r>
              </a:p>
              <a:p>
                <a:r>
                  <a:rPr lang="en-GB" dirty="0"/>
                  <a:t>It is a binary task. Simply, it tries to predict whether sentence B is the next sentence after sentence A.</a:t>
                </a:r>
              </a:p>
              <a:p>
                <a:r>
                  <a:rPr lang="en-GB" dirty="0"/>
                  <a:t>50% of the time it is. The other 50%, it isn’t.</a:t>
                </a:r>
              </a:p>
              <a:p>
                <a:r>
                  <a:rPr lang="en-GB" dirty="0"/>
                  <a:t>The representation for the [CLS] token,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, is used to make the binary decision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9AFBC-62CE-419C-962B-C2C602DCC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4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FE5A-245E-4546-9BDC-A00C5818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 Pair Encoding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597C-5AE3-4906-A636-CBD45673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Earlier on, I mentioned that BERT doesn’t tokenize on whitespace. Rather, it uses something known as </a:t>
            </a:r>
            <a:r>
              <a:rPr lang="en-GB" b="1" dirty="0"/>
              <a:t>Byte Pair Encoding (BPE)</a:t>
            </a:r>
          </a:p>
          <a:p>
            <a:pPr lvl="1"/>
            <a:r>
              <a:rPr lang="en-GB" dirty="0"/>
              <a:t>Actually, it uses something known as </a:t>
            </a:r>
            <a:r>
              <a:rPr lang="en-GB" dirty="0" err="1"/>
              <a:t>WordPiece</a:t>
            </a:r>
            <a:r>
              <a:rPr lang="en-GB" dirty="0"/>
              <a:t> – they’re both very similar, but convention is now to use BPE</a:t>
            </a:r>
          </a:p>
          <a:p>
            <a:r>
              <a:rPr lang="en-GB" dirty="0"/>
              <a:t>BPE is a conceptually simple and elegant unsupervised technique which allows us to be composable with our tokens while reducing the vocabulary size.</a:t>
            </a:r>
          </a:p>
          <a:p>
            <a:r>
              <a:rPr lang="en-GB" dirty="0"/>
              <a:t>Enables us to identify common 'patterns' in natural language and split on that pattern</a:t>
            </a:r>
          </a:p>
          <a:p>
            <a:pPr lvl="1"/>
            <a:r>
              <a:rPr lang="en-GB" dirty="0"/>
              <a:t>A pattern here is common sequences of characters</a:t>
            </a:r>
          </a:p>
          <a:p>
            <a:r>
              <a:rPr lang="en-GB" dirty="0"/>
              <a:t>For example, consider the sentence </a:t>
            </a:r>
            <a:r>
              <a:rPr lang="en-GB" i="1" dirty="0"/>
              <a:t>"They learned byte pair encoding successfully“</a:t>
            </a:r>
          </a:p>
          <a:p>
            <a:pPr lvl="1"/>
            <a:r>
              <a:rPr lang="en-GB" i="1" dirty="0"/>
              <a:t>learned -&gt; learn + ed</a:t>
            </a:r>
          </a:p>
          <a:p>
            <a:pPr lvl="1"/>
            <a:r>
              <a:rPr lang="en-GB" i="1" dirty="0"/>
              <a:t>encoding -&gt; </a:t>
            </a:r>
            <a:r>
              <a:rPr lang="en-GB" i="1" dirty="0" err="1"/>
              <a:t>encod</a:t>
            </a:r>
            <a:r>
              <a:rPr lang="en-GB" i="1" dirty="0"/>
              <a:t> + </a:t>
            </a:r>
            <a:r>
              <a:rPr lang="en-GB" i="1" dirty="0" err="1"/>
              <a:t>ing</a:t>
            </a:r>
            <a:endParaRPr lang="en-GB" i="1" dirty="0"/>
          </a:p>
          <a:p>
            <a:pPr lvl="1"/>
            <a:r>
              <a:rPr lang="en-GB" i="1" dirty="0"/>
              <a:t>successfully -&gt; success + </a:t>
            </a:r>
            <a:r>
              <a:rPr lang="en-GB" i="1" dirty="0" err="1"/>
              <a:t>ful</a:t>
            </a:r>
            <a:r>
              <a:rPr lang="en-GB" i="1" dirty="0"/>
              <a:t> + </a:t>
            </a:r>
            <a:r>
              <a:rPr lang="en-GB" i="1" dirty="0" err="1"/>
              <a:t>ly</a:t>
            </a:r>
            <a:endParaRPr lang="en-GB" i="1" dirty="0"/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3641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87B6-463F-4A62-BE1A-E99AB104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 Pair Encoding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CAD2-C165-483F-BFAE-033D773C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With a list of all the common patterns in language (e.g. [ed, </a:t>
            </a:r>
            <a:r>
              <a:rPr lang="en-GB" dirty="0" err="1"/>
              <a:t>ing</a:t>
            </a:r>
            <a:r>
              <a:rPr lang="en-GB" dirty="0"/>
              <a:t>, </a:t>
            </a:r>
            <a:r>
              <a:rPr lang="en-GB" dirty="0" err="1"/>
              <a:t>ful</a:t>
            </a:r>
            <a:r>
              <a:rPr lang="en-GB" dirty="0"/>
              <a:t>, </a:t>
            </a:r>
            <a:r>
              <a:rPr lang="en-GB" dirty="0" err="1"/>
              <a:t>ly</a:t>
            </a:r>
            <a:r>
              <a:rPr lang="en-GB" dirty="0"/>
              <a:t>]), composing the BPE corpus is relatively trivial (the non-trivial part is identifying the patterns).</a:t>
            </a:r>
          </a:p>
          <a:p>
            <a:r>
              <a:rPr lang="en-GB" dirty="0"/>
              <a:t>For every word in the corpus:</a:t>
            </a:r>
          </a:p>
          <a:p>
            <a:pPr lvl="1"/>
            <a:r>
              <a:rPr lang="en-GB" dirty="0"/>
              <a:t>Check if a common pattern is part of the word</a:t>
            </a:r>
          </a:p>
          <a:p>
            <a:pPr lvl="1"/>
            <a:r>
              <a:rPr lang="en-GB" dirty="0"/>
              <a:t>If so, the tokens for the word become the root of the word and the patterns in that word</a:t>
            </a:r>
          </a:p>
          <a:p>
            <a:pPr lvl="1"/>
            <a:r>
              <a:rPr lang="en-GB" dirty="0"/>
              <a:t>A special symbol (typically “@@” or “##”) is used to indicate the start or end of a sub-word</a:t>
            </a:r>
          </a:p>
          <a:p>
            <a:r>
              <a:rPr lang="en-GB" dirty="0"/>
              <a:t>So, for the example </a:t>
            </a:r>
            <a:r>
              <a:rPr lang="en-GB" i="1" dirty="0"/>
              <a:t>"They learned byte pair encoding successfully“, </a:t>
            </a:r>
            <a:r>
              <a:rPr lang="en-GB" dirty="0"/>
              <a:t>BPE tokenization/encoding would encode it as:</a:t>
            </a:r>
          </a:p>
          <a:p>
            <a:pPr lvl="1"/>
            <a:r>
              <a:rPr lang="en-GB" dirty="0"/>
              <a:t>[they, learn@@, @@ed, byte, pair, </a:t>
            </a:r>
            <a:r>
              <a:rPr lang="en-GB" dirty="0" err="1"/>
              <a:t>encod</a:t>
            </a:r>
            <a:r>
              <a:rPr lang="en-GB" dirty="0"/>
              <a:t>@@, @@ing, success@@, @@ful@@, @@ly]</a:t>
            </a:r>
          </a:p>
          <a:p>
            <a:pPr lvl="1"/>
            <a:endParaRPr lang="en-GB" dirty="0"/>
          </a:p>
          <a:p>
            <a:r>
              <a:rPr lang="en-GB" dirty="0"/>
              <a:t>We won’t run through the implementation details on how to compose the BPE corpus, but here are some resources if you were interested: </a:t>
            </a:r>
          </a:p>
          <a:p>
            <a:pPr lvl="1"/>
            <a:r>
              <a:rPr lang="en-GB" dirty="0"/>
              <a:t>https://leimao.github.io/blog/Byte-Pair-Encoding/</a:t>
            </a:r>
          </a:p>
          <a:p>
            <a:pPr lvl="1"/>
            <a:r>
              <a:rPr lang="en-GB" dirty="0"/>
              <a:t>https://nlp.h-its.org/bpemb/</a:t>
            </a:r>
          </a:p>
          <a:p>
            <a:pPr lvl="1"/>
            <a:r>
              <a:rPr lang="en-GB" dirty="0"/>
              <a:t>https://arxiv.org/abs/1508.07909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5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BD14-4CB8-4457-A9C3-256646E8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F23D-66D6-4E7B-AEFD-5F334ACA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mentioned previously, BERT managed to achieve </a:t>
            </a:r>
            <a:r>
              <a:rPr lang="en-GB" dirty="0" err="1"/>
              <a:t>SoTA</a:t>
            </a:r>
            <a:r>
              <a:rPr lang="en-GB" dirty="0"/>
              <a:t> on 11 NLP tasks at time of release.</a:t>
            </a:r>
          </a:p>
          <a:p>
            <a:r>
              <a:rPr lang="en-GB" dirty="0"/>
              <a:t>You can find the experiments and results in their paper: </a:t>
            </a:r>
            <a:r>
              <a:rPr lang="en-GB" dirty="0">
                <a:hlinkClick r:id="rId2"/>
              </a:rPr>
              <a:t>https://arxiv.org/abs/1810.04805</a:t>
            </a:r>
            <a:r>
              <a:rPr lang="en-GB" dirty="0"/>
              <a:t> (it’s a relatively accessible paper)</a:t>
            </a:r>
          </a:p>
          <a:p>
            <a:r>
              <a:rPr lang="en-GB" dirty="0"/>
              <a:t>The main ‘model’ of BERT are Transformers. We won’t run through an implementation of BERT, but the Encoder of the Transformer model is all you need to get started.</a:t>
            </a:r>
          </a:p>
          <a:p>
            <a:r>
              <a:rPr lang="en-GB" dirty="0"/>
              <a:t>It’s an interesting task to try and implement BERT from scratch. You’ll need to:</a:t>
            </a:r>
          </a:p>
          <a:p>
            <a:pPr lvl="1"/>
            <a:r>
              <a:rPr lang="en-GB" dirty="0"/>
              <a:t>Modify the objective to support MLM and NSP</a:t>
            </a:r>
          </a:p>
          <a:p>
            <a:pPr lvl="1"/>
            <a:r>
              <a:rPr lang="en-GB" dirty="0"/>
              <a:t>Modify the Embedding layer</a:t>
            </a:r>
          </a:p>
          <a:p>
            <a:pPr lvl="1"/>
            <a:r>
              <a:rPr lang="en-GB" dirty="0"/>
              <a:t>Modify the tokenization process to support BPE and two sentences</a:t>
            </a:r>
          </a:p>
          <a:p>
            <a:r>
              <a:rPr lang="en-GB" dirty="0"/>
              <a:t>In the next lecture, we’ll look at fine-tuning BERT on a QA task!</a:t>
            </a:r>
          </a:p>
        </p:txBody>
      </p:sp>
    </p:spTree>
    <p:extLst>
      <p:ext uri="{BB962C8B-B14F-4D97-AF65-F5344CB8AC3E}">
        <p14:creationId xmlns:p14="http://schemas.microsoft.com/office/powerpoint/2010/main" val="22938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1060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Garamond</vt:lpstr>
      <vt:lpstr>SavonVTI</vt:lpstr>
      <vt:lpstr>BERT</vt:lpstr>
      <vt:lpstr>What is BERT?</vt:lpstr>
      <vt:lpstr>Architecture</vt:lpstr>
      <vt:lpstr>Input/Output Representation</vt:lpstr>
      <vt:lpstr>Masked Language Modelling</vt:lpstr>
      <vt:lpstr>Next Sentence Prediction</vt:lpstr>
      <vt:lpstr>Byte Pair Encoding (Part 1)</vt:lpstr>
      <vt:lpstr>Byte Pair Encoding (Part 2)</vt:lpstr>
      <vt:lpstr>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Nihir Vedd</dc:creator>
  <cp:lastModifiedBy>Nihir Vedd</cp:lastModifiedBy>
  <cp:revision>17</cp:revision>
  <dcterms:created xsi:type="dcterms:W3CDTF">2020-11-15T13:47:14Z</dcterms:created>
  <dcterms:modified xsi:type="dcterms:W3CDTF">2020-11-15T20:25:37Z</dcterms:modified>
</cp:coreProperties>
</file>