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42FE-3ED0-42A1-80CB-C025FF6B9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C310-5FD8-46B4-BA91-CD0B46C6F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FFC2-AE1B-4B20-816D-0B4256A7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259E-7A88-4A4A-9431-B2B4AF85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81A2-F3FF-4EA1-B857-454B4D1B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1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C427-4940-405E-AB52-7FCE6BDD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BCACB-220E-4B08-9092-BE8022454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4FC7-8AF5-4DA5-9E0E-3056830A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1980-7395-47FD-A0C0-DBC8517A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4CBF-D654-4A8D-ABA1-8F3B060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0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1BDE-3D9D-424C-BEDC-711EB039A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F1A06-8135-4493-BFB9-AE0874BF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C313-6488-44EA-BB06-6C582C8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51D6-6379-4532-A67B-F6A2A0C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D12B-5A1C-44DD-97BC-6E96A9D6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4054-4092-4C99-9C3E-AA7C8515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12A7-0A61-4EEB-A07A-6A0C35A9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A99B-75F5-44BD-8135-670372E3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27CE-91EF-485C-ABD5-49378BD4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7809-8BAB-456D-BBD8-92B580BB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3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8E3D-7B42-4A78-BFB4-566EA008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BCA7D-4896-4FFD-B1BC-4617B5DC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B7FE1-F905-4AF9-ADC9-CD456E7D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52B2-5773-4DE2-9EF2-C4E69B51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827A-FE78-4547-B27F-7526E07D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6CAF-03D5-495F-B5EA-B68521E7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B82E-D709-4A55-AEEE-811E2517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D9691-A08B-4085-9628-12A5F365D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C1E2E-F6ED-4840-B252-A82483F0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F42C-CE6C-492C-91FC-41D4ADC0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52D89-7407-4CFC-ACA4-6FE60F19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0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3B67-48C6-4D16-A502-3D01D98B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2A720-C971-4E07-9928-6A5410B0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5FC57-772A-4085-ABE5-82FEBFBD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970BD-64F6-498A-BCC4-57AD16304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616FA-20D7-4BF9-A338-1EC010F3C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F8BE6-E2D8-4CD1-BA8D-71B06A2D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EB61F-38CD-4A47-92EA-028CADB2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B9C68-18BD-4FD8-B094-C5D34EE6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CC96-D488-47AB-9510-599E7BD7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ABC8D-1339-4125-B973-0CAD3592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739A4-2F99-4C01-99F6-D38AC90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2C9C-68F5-4EBE-B605-22E08649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2F435-E402-4E36-9259-4ACE34DA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A811E-4ACB-4FC5-9C6C-8F3F779D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E003-ED42-4BAE-AE01-58314873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E238-AA1E-49D0-A904-4EA029D1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4429-9E62-481D-9C8D-DAE25622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9511D-1BA9-4214-AE29-06088271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B8619-F871-42ED-8BCE-C026D06F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DA3-B2BF-4075-89E8-415EF717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5DC5-A191-4B94-89E7-0078750D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EB70-FA32-430C-916E-233E9C55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E7465-46CE-4990-9367-992B7EA26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7974F-B017-47A6-B11F-2B3572488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6E447-40FD-436D-96CB-B1F2FB97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D082C-2ACD-47CE-A181-1C2D28A8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920DD-C43E-4FF8-ACA7-401BE9F3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08D08-9CAB-4885-98DB-55C8709C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82CA-FB47-432D-BF65-B2746B0D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D310-6495-4A9F-8482-E8BE76303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C7DE-18FD-4C60-8D3D-5EE13E5708C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25D5-1F9F-4F72-972C-3EA84FB7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F054-7486-4C27-AD2A-D7A8874F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46417-20FB-43D0-B5B8-D1BBB6615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1641-EC9C-4DAC-81DA-1ADABDE9A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Classification using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8779-C73A-4BC6-9D13-2C3DB16B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3097" y="3602037"/>
            <a:ext cx="2793077" cy="258263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Presented by:</a:t>
            </a:r>
          </a:p>
          <a:p>
            <a:pPr lvl="1" algn="l"/>
            <a:r>
              <a:rPr lang="en-IN" sz="2400" dirty="0" err="1"/>
              <a:t>Anujay</a:t>
            </a:r>
            <a:r>
              <a:rPr lang="en-IN" sz="2400" dirty="0"/>
              <a:t> Jain</a:t>
            </a:r>
          </a:p>
          <a:p>
            <a:pPr lvl="1" algn="l"/>
            <a:r>
              <a:rPr lang="en-IN" sz="2400" dirty="0"/>
              <a:t>Nihit Jain</a:t>
            </a:r>
          </a:p>
          <a:p>
            <a:pPr lvl="1" algn="l"/>
            <a:r>
              <a:rPr lang="en-IN" sz="2400" dirty="0"/>
              <a:t>Utkarsh Rai</a:t>
            </a:r>
          </a:p>
        </p:txBody>
      </p:sp>
    </p:spTree>
    <p:extLst>
      <p:ext uri="{BB962C8B-B14F-4D97-AF65-F5344CB8AC3E}">
        <p14:creationId xmlns:p14="http://schemas.microsoft.com/office/powerpoint/2010/main" val="29627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6A77-10A3-4E31-8FEE-E493148C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C92F-7F8A-4EB4-AEAF-B2139490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12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3C2B-8D5A-4995-B6F5-07A8E195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00A2-35EE-4740-BF37-5B8061E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4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B6C4-264E-48D8-BE21-9383BFF0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0E27-9281-46EE-AAA6-CB917C1E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2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2EDC-F5C3-43EA-B138-350D75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4986-B7EE-4315-99C3-E5990C34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3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D838-02F2-453D-8D05-03F5CF67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93A0-1187-41F4-9937-CF9B2550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2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7673-CEB3-44CC-8BCA-94B11BC3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65EF-2CE5-4EF8-834D-1A85765F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  <a:p>
            <a:r>
              <a:rPr lang="en-IN" dirty="0"/>
              <a:t>Data Understanding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Modelling</a:t>
            </a:r>
          </a:p>
          <a:p>
            <a:r>
              <a:rPr lang="en-IN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197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62D8-CBAB-426A-973A-ACBB16D8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pic>
        <p:nvPicPr>
          <p:cNvPr id="1026" name="Picture 2" descr="https://optimove.com/wp-content/uploads/2014/02/Customer-Churn-Prediction-Prevention.png">
            <a:extLst>
              <a:ext uri="{FF2B5EF4-FFF2-40B4-BE49-F238E27FC236}">
                <a16:creationId xmlns:a16="http://schemas.microsoft.com/office/drawing/2014/main" id="{80F61046-6B43-4BBB-80D2-B0FF0B6676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02" y="1690689"/>
            <a:ext cx="6302315" cy="392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7C133-4452-48DF-80D3-4307D75F6E1F}"/>
              </a:ext>
            </a:extLst>
          </p:cNvPr>
          <p:cNvSpPr/>
          <p:nvPr/>
        </p:nvSpPr>
        <p:spPr>
          <a:xfrm>
            <a:off x="587433" y="1690688"/>
            <a:ext cx="4649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C3C3C"/>
                </a:solidFill>
                <a:effectLst/>
                <a:latin typeface="Roboto" pitchFamily="2" charset="0"/>
              </a:rPr>
              <a:t>Customer churn </a:t>
            </a:r>
            <a:r>
              <a:rPr lang="en-US" b="0" i="0" dirty="0">
                <a:solidFill>
                  <a:srgbClr val="3C3C3C"/>
                </a:solidFill>
                <a:effectLst/>
                <a:latin typeface="Roboto" pitchFamily="2" charset="0"/>
              </a:rPr>
              <a:t>refers to when a customer (player, subscriber, user, etc.) ceases his or her relationship with a company. </a:t>
            </a:r>
          </a:p>
          <a:p>
            <a:endParaRPr lang="en-US" dirty="0">
              <a:solidFill>
                <a:srgbClr val="3C3C3C"/>
              </a:solidFill>
              <a:latin typeface="Roboto" pitchFamily="2" charset="0"/>
            </a:endParaRPr>
          </a:p>
          <a:p>
            <a:r>
              <a:rPr lang="en-US" b="0" i="0" dirty="0">
                <a:solidFill>
                  <a:srgbClr val="3C3C3C"/>
                </a:solidFill>
                <a:effectLst/>
                <a:latin typeface="Roboto" pitchFamily="2" charset="0"/>
              </a:rPr>
              <a:t>Online businesses typically treat a customer as churned once a particular amount of time has elapsed since the customer’s last interaction with the site or service. </a:t>
            </a:r>
          </a:p>
          <a:p>
            <a:endParaRPr lang="en-US" dirty="0">
              <a:solidFill>
                <a:srgbClr val="3C3C3C"/>
              </a:solidFill>
              <a:latin typeface="Roboto" pitchFamily="2" charset="0"/>
            </a:endParaRPr>
          </a:p>
          <a:p>
            <a:r>
              <a:rPr lang="en-US" b="0" i="0" dirty="0">
                <a:solidFill>
                  <a:srgbClr val="3C3C3C"/>
                </a:solidFill>
                <a:effectLst/>
                <a:latin typeface="Roboto" pitchFamily="2" charset="0"/>
              </a:rPr>
              <a:t>The full cost of customer churn includes both lost revenue and the marketing costs involved with replacing those customers with new ones.</a:t>
            </a:r>
          </a:p>
          <a:p>
            <a:endParaRPr lang="en-US" dirty="0">
              <a:solidFill>
                <a:srgbClr val="3C3C3C"/>
              </a:solidFill>
              <a:latin typeface="Roboto" pitchFamily="2" charset="0"/>
            </a:endParaRPr>
          </a:p>
          <a:p>
            <a:r>
              <a:rPr lang="en-US" b="1" i="0" dirty="0">
                <a:solidFill>
                  <a:srgbClr val="3C3C3C"/>
                </a:solidFill>
                <a:effectLst/>
                <a:latin typeface="Roboto" pitchFamily="2" charset="0"/>
              </a:rPr>
              <a:t>Reducing customer churn is a key business goal of every online business.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87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D71A-4F0C-4911-A51A-C1C09F5C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7356-35B9-4E3A-8975-587EC85B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includes telecom data of 3333 customers</a:t>
            </a:r>
          </a:p>
          <a:p>
            <a:endParaRPr lang="en-IN" dirty="0"/>
          </a:p>
          <a:p>
            <a:r>
              <a:rPr lang="en-IN" dirty="0"/>
              <a:t>Data includes 21 variables namely:</a:t>
            </a:r>
          </a:p>
          <a:p>
            <a:pPr marL="0" indent="0">
              <a:buNone/>
            </a:pPr>
            <a:r>
              <a:rPr lang="en-US" dirty="0"/>
              <a:t>State, Account Length, Area Code,  Phone, Int'l Plan,  </a:t>
            </a:r>
            <a:r>
              <a:rPr lang="en-US" dirty="0" err="1"/>
              <a:t>VMail</a:t>
            </a:r>
            <a:r>
              <a:rPr lang="en-US" dirty="0"/>
              <a:t> Plan, </a:t>
            </a:r>
            <a:r>
              <a:rPr lang="en-US" dirty="0" err="1"/>
              <a:t>VMail</a:t>
            </a:r>
            <a:r>
              <a:rPr lang="en-US" dirty="0"/>
              <a:t> Message, Day Mins, Day Calls, Day Charge, Eve Mins, Eve Calls, Eve Charge, Night Mins, Night Calls, Night Charge, Intl Mins, Intl Calls, Intl Charge, </a:t>
            </a:r>
            <a:r>
              <a:rPr lang="en-US" dirty="0" err="1"/>
              <a:t>CustServ</a:t>
            </a:r>
            <a:r>
              <a:rPr lang="en-US" dirty="0"/>
              <a:t> Calls, Churn?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84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D9CA-D516-4AAF-AAB5-47059C6C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65AA-50F9-4D61-8995-EDB685DE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CFF47-70EC-4446-95B9-4D746E49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" y="1923112"/>
            <a:ext cx="12220952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928E-8565-4DE5-8167-9BC82DD5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CD51-4DF1-42AB-B0B8-B6D82EB3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Missing Values were found in the dataset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4256D-D9AC-4C74-9EC5-A73975F3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3" y="2368210"/>
            <a:ext cx="8004423" cy="184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18C6-AC0E-4AFC-9B80-972C22AF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3F220F-686A-49BD-84FC-B6392925D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4" y="771804"/>
            <a:ext cx="12040246" cy="43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0EAE-2999-4B35-9134-22E9132F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DA8B-797B-4E59-81C9-96E390E3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9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A115-580C-4623-9E0A-57D0F11B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6463-237F-46B7-A46A-7AA96D6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93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200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Classification using Decision Tree</vt:lpstr>
      <vt:lpstr>Contents</vt:lpstr>
      <vt:lpstr>Business Understanding</vt:lpstr>
      <vt:lpstr>Data Understanding</vt:lpstr>
      <vt:lpstr>Dataset</vt:lpstr>
      <vt:lpstr>Data Pre-processing</vt:lpstr>
      <vt:lpstr>PowerPoint Presentation</vt:lpstr>
      <vt:lpstr>Modeling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using Decision Tree</dc:title>
  <dc:creator>Nihit Jain</dc:creator>
  <cp:lastModifiedBy>Nihit Jain</cp:lastModifiedBy>
  <cp:revision>7</cp:revision>
  <dcterms:created xsi:type="dcterms:W3CDTF">2018-12-14T02:56:58Z</dcterms:created>
  <dcterms:modified xsi:type="dcterms:W3CDTF">2018-12-14T07:41:16Z</dcterms:modified>
</cp:coreProperties>
</file>