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82298-77D1-624B-9B45-D9CA53A5B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E-MAIL SPAM DETECTION AND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FF4F5B-310D-DB46-9ABB-934E1177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/>
              <a:t>NIHIT PARIKH – 16BCP027</a:t>
            </a:r>
          </a:p>
          <a:p>
            <a:r>
              <a:rPr lang="en-US" sz="2400"/>
              <a:t>PARTH SHAH – 16BCP028</a:t>
            </a:r>
          </a:p>
        </p:txBody>
      </p:sp>
    </p:spTree>
    <p:extLst>
      <p:ext uri="{BB962C8B-B14F-4D97-AF65-F5344CB8AC3E}">
        <p14:creationId xmlns:p14="http://schemas.microsoft.com/office/powerpoint/2010/main" val="44870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4" y="0"/>
            <a:ext cx="11697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265043"/>
            <a:ext cx="10522225" cy="6467061"/>
          </a:xfrm>
        </p:spPr>
        <p:txBody>
          <a:bodyPr/>
          <a:lstStyle/>
          <a:p>
            <a:r>
              <a:rPr lang="en-US" sz="2600" dirty="0"/>
              <a:t>Naive Bayes expects the input in a particular format: </a:t>
            </a:r>
          </a:p>
          <a:p>
            <a:r>
              <a:rPr lang="en-US" sz="2600" dirty="0"/>
              <a:t>{Word1: True, Word2: True, Word3: True}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1444488"/>
            <a:ext cx="11897701" cy="742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2596321"/>
            <a:ext cx="11897701" cy="36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" y="1577008"/>
            <a:ext cx="11833597" cy="3631162"/>
          </a:xfrm>
        </p:spPr>
      </p:pic>
    </p:spTree>
    <p:extLst>
      <p:ext uri="{BB962C8B-B14F-4D97-AF65-F5344CB8AC3E}">
        <p14:creationId xmlns:p14="http://schemas.microsoft.com/office/powerpoint/2010/main" val="198595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027"/>
            <a:ext cx="8625692" cy="588233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Comparing words which appear in both the datasets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80063"/>
            <a:ext cx="10151165" cy="40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2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23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1323"/>
            <a:ext cx="9089518" cy="468964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Able to achieve an accuracy of 97%</a:t>
            </a:r>
          </a:p>
          <a:p>
            <a:r>
              <a:rPr lang="en-US" sz="2600" dirty="0" smtClean="0"/>
              <a:t>Custom messages were also inputted which resulted in 100% accuracy 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3381"/>
            <a:ext cx="10668000" cy="45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8" y="132523"/>
            <a:ext cx="9789577" cy="6629614"/>
          </a:xfrm>
        </p:spPr>
      </p:pic>
    </p:spTree>
    <p:extLst>
      <p:ext uri="{BB962C8B-B14F-4D97-AF65-F5344CB8AC3E}">
        <p14:creationId xmlns:p14="http://schemas.microsoft.com/office/powerpoint/2010/main" val="652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3126D-C4E6-674F-B286-247F1F0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81" y="23461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</a:t>
            </a:r>
            <a:r>
              <a:rPr lang="en-US" sz="7200" dirty="0" smtClean="0"/>
              <a:t>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69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2D2A9-BA91-6D49-8059-34529056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CC924-899B-F044-85AD-77BBD197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With ever increasing cybercrime and bullying, emails are one of the easiest way to Target innocent people over the internet to scam. </a:t>
            </a:r>
          </a:p>
          <a:p>
            <a:r>
              <a:rPr lang="en-US" sz="2400"/>
              <a:t>This will help users to differentiate from geniuine emails which they need v/s spam mails which includes unwanted offers from many corporates and scams </a:t>
            </a:r>
          </a:p>
          <a:p>
            <a:r>
              <a:rPr lang="en-US" sz="2400"/>
              <a:t>This will also help to keep the inbox clutter free</a:t>
            </a:r>
          </a:p>
        </p:txBody>
      </p:sp>
    </p:spTree>
    <p:extLst>
      <p:ext uri="{BB962C8B-B14F-4D97-AF65-F5344CB8AC3E}">
        <p14:creationId xmlns:p14="http://schemas.microsoft.com/office/powerpoint/2010/main" val="24730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DA508-CE2A-6046-875E-0682B54E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4570"/>
            <a:ext cx="8596668" cy="1320800"/>
          </a:xfrm>
        </p:spPr>
        <p:txBody>
          <a:bodyPr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9CC9A1-4501-B245-80CD-0D32C0D6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16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team envisions to study different spam filtering techniques and specifically email spam detection and filtering techniques. With the use of Natural Language Processing, we intend to apply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tokenization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lemmatization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some such major concepts in achieving optimum efficiency of our email spam filter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849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0F145-C169-9C48-B41F-0C768AB3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SOCIAL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D5ECD-EF7B-A44E-89D1-ABEA941F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Spams are used daily by con artist all over the world to scam innocent people over the internet. </a:t>
            </a:r>
          </a:p>
          <a:p>
            <a:r>
              <a:rPr lang="en-US" sz="2800" dirty="0"/>
              <a:t>Spams are also sent to people against their wishes, and the inbox gets cluttered with unwanted offered from many corporates.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purposes of spam and spam filters are diametrically opposed: spam is effective if it evades filters, while a filter is effective if it recognizes spam.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Noto Sans Symbols" panose="020B0502040504020204" pitchFamily="34" charset="0"/>
            </a:endParaRPr>
          </a:p>
          <a:p>
            <a:r>
              <a:rPr lang="en-US" sz="2800" dirty="0"/>
              <a:t> As new spam mails are recognized, update the spam filter accordingly. </a:t>
            </a:r>
          </a:p>
        </p:txBody>
      </p:sp>
    </p:spTree>
    <p:extLst>
      <p:ext uri="{BB962C8B-B14F-4D97-AF65-F5344CB8AC3E}">
        <p14:creationId xmlns:p14="http://schemas.microsoft.com/office/powerpoint/2010/main" val="38130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Euron</a:t>
            </a:r>
            <a:r>
              <a:rPr lang="en-US" sz="2600" dirty="0" smtClean="0"/>
              <a:t> dataset is taken for training and testing. The corpus contains over 33000 mails of employees </a:t>
            </a:r>
          </a:p>
          <a:p>
            <a:r>
              <a:rPr lang="en-US" sz="2600" dirty="0" smtClean="0"/>
              <a:t>The mails are already classified into ham and spam</a:t>
            </a:r>
          </a:p>
          <a:p>
            <a:r>
              <a:rPr lang="en-US" sz="2600" dirty="0" smtClean="0"/>
              <a:t>The link for </a:t>
            </a:r>
            <a:r>
              <a:rPr lang="en-US" sz="2600" dirty="0"/>
              <a:t>the dataset - http://www2.aueb.gr/users/ion/data/</a:t>
            </a:r>
            <a:r>
              <a:rPr lang="en-US" sz="2600" dirty="0" err="1"/>
              <a:t>enron</a:t>
            </a:r>
            <a:r>
              <a:rPr lang="en-US" sz="2600" dirty="0"/>
              <a:t>-spam/ </a:t>
            </a:r>
          </a:p>
        </p:txBody>
      </p:sp>
    </p:spTree>
    <p:extLst>
      <p:ext uri="{BB962C8B-B14F-4D97-AF65-F5344CB8AC3E}">
        <p14:creationId xmlns:p14="http://schemas.microsoft.com/office/powerpoint/2010/main" val="17708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C3E08-DB08-344F-B19C-9A1563C7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430" y="1202267"/>
            <a:ext cx="1935238" cy="46687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74B73DC-1635-9943-911E-65EAC858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715" y="229809"/>
            <a:ext cx="7294346" cy="63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6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4" y="974361"/>
            <a:ext cx="8496497" cy="5129729"/>
          </a:xfrm>
        </p:spPr>
      </p:pic>
    </p:spTree>
    <p:extLst>
      <p:ext uri="{BB962C8B-B14F-4D97-AF65-F5344CB8AC3E}">
        <p14:creationId xmlns:p14="http://schemas.microsoft.com/office/powerpoint/2010/main" val="392336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NLTK library is imported to use certain functions </a:t>
            </a:r>
            <a:r>
              <a:rPr lang="en-US" sz="2600" dirty="0" err="1" smtClean="0"/>
              <a:t>stopwords</a:t>
            </a:r>
            <a:r>
              <a:rPr lang="en-US" sz="2600" dirty="0" smtClean="0"/>
              <a:t>, </a:t>
            </a:r>
            <a:r>
              <a:rPr lang="en-US" sz="2600" dirty="0" err="1" smtClean="0"/>
              <a:t>word_tokenize</a:t>
            </a:r>
            <a:r>
              <a:rPr lang="en-US" sz="2600" dirty="0" smtClean="0"/>
              <a:t>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r>
              <a:rPr lang="en-US" sz="2600" dirty="0" err="1" smtClean="0"/>
              <a:t>Sklearn</a:t>
            </a:r>
            <a:r>
              <a:rPr lang="en-US" sz="2600" dirty="0" smtClean="0"/>
              <a:t> library is imported to use certain functions such as naïve </a:t>
            </a:r>
            <a:r>
              <a:rPr lang="en-US" sz="2600" dirty="0" err="1" smtClean="0"/>
              <a:t>bayes</a:t>
            </a:r>
            <a:r>
              <a:rPr lang="en-US" sz="2600" dirty="0" smtClean="0"/>
              <a:t> classifier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r>
              <a:rPr lang="en-US" sz="2600" dirty="0" smtClean="0"/>
              <a:t>All the folders are iterated to read the ham and spam emails in the corpus</a:t>
            </a:r>
          </a:p>
          <a:p>
            <a:r>
              <a:rPr lang="en-US" sz="2600" dirty="0" smtClean="0"/>
              <a:t>Ham and spam list is updated as the mails are read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0752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56080"/>
            <a:ext cx="8678702" cy="589558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Files are read with encoding latin-1 </a:t>
            </a:r>
            <a:r>
              <a:rPr lang="en-US" sz="2600" dirty="0" smtClean="0"/>
              <a:t>as there are</a:t>
            </a:r>
            <a:r>
              <a:rPr lang="en-US" sz="2600" dirty="0" smtClean="0"/>
              <a:t> </a:t>
            </a:r>
            <a:r>
              <a:rPr lang="en-US" sz="2600" dirty="0" smtClean="0"/>
              <a:t>some special </a:t>
            </a:r>
            <a:r>
              <a:rPr lang="en-US" sz="2600" dirty="0" smtClean="0"/>
              <a:t>characters present </a:t>
            </a:r>
            <a:r>
              <a:rPr lang="en-US" sz="2600" dirty="0" smtClean="0"/>
              <a:t>in the mails</a:t>
            </a:r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5" y="1652656"/>
            <a:ext cx="11801695" cy="35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24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351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Noto Sans Symbols</vt:lpstr>
      <vt:lpstr>Trebuchet MS</vt:lpstr>
      <vt:lpstr>Wingdings 3</vt:lpstr>
      <vt:lpstr>Facet</vt:lpstr>
      <vt:lpstr>E-MAIL SPAM DETECTION AND FILTERING</vt:lpstr>
      <vt:lpstr> MOTIVATION</vt:lpstr>
      <vt:lpstr> OBJECTIVE</vt:lpstr>
      <vt:lpstr> SOCIAL APPLICATION</vt:lpstr>
      <vt:lpstr>DATASET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SPAM DETECTION AND FILTERING</dc:title>
  <dc:creator>Unknown User</dc:creator>
  <cp:lastModifiedBy>Nihit Parikh</cp:lastModifiedBy>
  <cp:revision>18</cp:revision>
  <dcterms:created xsi:type="dcterms:W3CDTF">2019-02-25T07:50:11Z</dcterms:created>
  <dcterms:modified xsi:type="dcterms:W3CDTF">2019-05-14T07:31:43Z</dcterms:modified>
</cp:coreProperties>
</file>