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268" r:id="rId7"/>
    <p:sldId id="258" r:id="rId8"/>
    <p:sldId id="25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A48-4C1D-4EC0-A3ED-21F2C28AA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14" y="532334"/>
            <a:ext cx="8915398" cy="1126282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KIDS HIPPODROME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3C15-AFB6-47FA-B45F-7E229B065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713" y="1658616"/>
            <a:ext cx="10029372" cy="197793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                 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RIHAN’S PROJECTIONS PVT.LTD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A1D59-1765-4C31-86AB-791D074F9DE0}"/>
              </a:ext>
            </a:extLst>
          </p:cNvPr>
          <p:cNvSpPr txBox="1"/>
          <p:nvPr/>
        </p:nvSpPr>
        <p:spPr>
          <a:xfrm>
            <a:off x="1103086" y="4165600"/>
            <a:ext cx="10943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COFOUNDERS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J Niha Laxmi	: 15251A1234                   Ms. P Aparna Reddy	: 15251A1251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Indu Reddy Pati	: 15251A1252                   Ms. P C Haritha		: 15251A1254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L Shivani		      : 15251A1256                   Ms. S Rishitha          : 15251A1257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5D3584-951D-4BC9-B0BB-8156E1F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7" y="553076"/>
            <a:ext cx="5725769" cy="110881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1DFBF2-F9BE-4E24-AE51-C891B49F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46" y="1661886"/>
            <a:ext cx="11529107" cy="426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clear perception of capturing the mindset of kids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them with an amicable  environment - both fun and learning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procreative approach of learning-visualizing is rendered for long-term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7366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5D3584-951D-4BC9-B0BB-8156E1F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7" y="553076"/>
            <a:ext cx="5725769" cy="110881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1DFBF2-F9BE-4E24-AE51-C891B49F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46" y="1661886"/>
            <a:ext cx="11529107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procreative approach of learning -     visualizing  is rendered for long-term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Paves way transformative approach in educating the fragile minds of kids.</a:t>
            </a:r>
          </a:p>
          <a:p>
            <a:pPr marL="0" indent="0" algn="just"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0372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79851-1A1D-4246-AAA1-C484E85833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uple of people that are sitting on a desk&#10;&#10;Description generated with high confidence">
            <a:extLst>
              <a:ext uri="{FF2B5EF4-FFF2-40B4-BE49-F238E27FC236}">
                <a16:creationId xmlns:a16="http://schemas.microsoft.com/office/drawing/2014/main" id="{06FA56CF-3816-4C05-B858-E40CD7DE1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32726" b="11024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E4BB9-1227-426E-99C3-20709B24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383" y="2975429"/>
            <a:ext cx="8915400" cy="3280228"/>
          </a:xfrm>
        </p:spPr>
        <p:txBody>
          <a:bodyPr>
            <a:normAutofit/>
          </a:bodyPr>
          <a:lstStyle/>
          <a:p>
            <a:pPr marL="0" indent="0">
              <a:buClr>
                <a:srgbClr val="E9B466"/>
              </a:buClr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THANK YOU </a:t>
            </a:r>
          </a:p>
          <a:p>
            <a:pPr marL="0" indent="0">
              <a:buClr>
                <a:srgbClr val="E9B466"/>
              </a:buCl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FROM OUR TEAM</a:t>
            </a:r>
          </a:p>
          <a:p>
            <a:pPr marL="0" indent="0">
              <a:buClr>
                <a:srgbClr val="E9B466"/>
              </a:buCl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“RIHAN’S PROJECTIONS” </a:t>
            </a:r>
          </a:p>
        </p:txBody>
      </p:sp>
    </p:spTree>
    <p:extLst>
      <p:ext uri="{BB962C8B-B14F-4D97-AF65-F5344CB8AC3E}">
        <p14:creationId xmlns:p14="http://schemas.microsoft.com/office/powerpoint/2010/main" val="298368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784-4A26-450D-B204-B4F460A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1687" cy="85481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WHY KIDS HIPPODROME?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3B13-C62C-45E9-8DA9-597D7232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80" y="2319461"/>
            <a:ext cx="7341463" cy="37776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Fascinated towards kids.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in animations.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Booming business.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few existing.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Plenty of scope for </a:t>
            </a:r>
          </a:p>
          <a:p>
            <a:pPr marL="0" indent="0" algn="just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development.</a:t>
            </a:r>
          </a:p>
          <a:p>
            <a:endParaRPr lang="en-US" sz="4400" b="1" dirty="0"/>
          </a:p>
        </p:txBody>
      </p:sp>
      <p:pic>
        <p:nvPicPr>
          <p:cNvPr id="23" name="Picture 22" descr="IMG_20180307_102846.jpg">
            <a:extLst>
              <a:ext uri="{FF2B5EF4-FFF2-40B4-BE49-F238E27FC236}">
                <a16:creationId xmlns:a16="http://schemas.microsoft.com/office/drawing/2014/main" id="{591C4A58-BCCC-4B3F-BA8F-B88ABFDEE3A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14756" t="47544" r="20682" b="20877"/>
          <a:stretch>
            <a:fillRect/>
          </a:stretch>
        </p:blipFill>
        <p:spPr>
          <a:xfrm rot="14573843">
            <a:off x="9586464" y="3382244"/>
            <a:ext cx="2382252" cy="1553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IMG_20180307_102400.jpg">
            <a:extLst>
              <a:ext uri="{FF2B5EF4-FFF2-40B4-BE49-F238E27FC236}">
                <a16:creationId xmlns:a16="http://schemas.microsoft.com/office/drawing/2014/main" id="{CAB4C881-8056-413D-B4A7-5C35DD4A5CC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2423" r="1647" b="23256"/>
          <a:stretch>
            <a:fillRect/>
          </a:stretch>
        </p:blipFill>
        <p:spPr>
          <a:xfrm>
            <a:off x="5721532" y="3983216"/>
            <a:ext cx="3970423" cy="2382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room with a large screen television&#10;&#10;Description generated with high confidence">
            <a:extLst>
              <a:ext uri="{FF2B5EF4-FFF2-40B4-BE49-F238E27FC236}">
                <a16:creationId xmlns:a16="http://schemas.microsoft.com/office/drawing/2014/main" id="{E0127E90-067C-435C-8CEF-FCEBDA45D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367" y="212232"/>
            <a:ext cx="3664404" cy="2438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ED192-0F37-4CC8-BDD3-37B68F07FA11}"/>
              </a:ext>
            </a:extLst>
          </p:cNvPr>
          <p:cNvSpPr txBox="1"/>
          <p:nvPr/>
        </p:nvSpPr>
        <p:spPr>
          <a:xfrm>
            <a:off x="88238" y="1263970"/>
            <a:ext cx="815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‘Be Job Creators Rather Than Job Seekers’</a:t>
            </a:r>
          </a:p>
        </p:txBody>
      </p:sp>
    </p:spTree>
    <p:extLst>
      <p:ext uri="{BB962C8B-B14F-4D97-AF65-F5344CB8AC3E}">
        <p14:creationId xmlns:p14="http://schemas.microsoft.com/office/powerpoint/2010/main" val="117000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784-4A26-450D-B204-B4F460A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31" y="306333"/>
            <a:ext cx="9194683" cy="854810"/>
          </a:xfrm>
        </p:spPr>
        <p:txBody>
          <a:bodyPr>
            <a:noAutofit/>
          </a:bodyPr>
          <a:lstStyle/>
          <a:p>
            <a:r>
              <a:rPr lang="en-US" sz="4400" b="1">
                <a:latin typeface="Times New Roman" pitchFamily="18" charset="0"/>
                <a:cs typeface="Times New Roman" pitchFamily="18" charset="0"/>
              </a:rPr>
              <a:t>WHAT IS “KIDS HIPPODROME”?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3B13-C62C-45E9-8DA9-597D7232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31" y="1375228"/>
            <a:ext cx="7341463" cy="41075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theatre or concert hall.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attention of play group   kids.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Cultivate the imagination skills.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parents with the safe environment.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/>
          </a:p>
        </p:txBody>
      </p:sp>
      <p:pic>
        <p:nvPicPr>
          <p:cNvPr id="6" name="Picture 5" descr="IMG_20180307_102247.jpg">
            <a:extLst>
              <a:ext uri="{FF2B5EF4-FFF2-40B4-BE49-F238E27FC236}">
                <a16:creationId xmlns:a16="http://schemas.microsoft.com/office/drawing/2014/main" id="{A56579F2-0D89-4297-9FDC-600EF193E1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6308" t="8308" r="3231" b="8000"/>
          <a:stretch>
            <a:fillRect/>
          </a:stretch>
        </p:blipFill>
        <p:spPr>
          <a:xfrm>
            <a:off x="7880110" y="2901332"/>
            <a:ext cx="4164810" cy="2889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1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784-4A26-450D-B204-B4F460A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31" y="306333"/>
            <a:ext cx="10907369" cy="110881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WHAT ARE OUR AIMS &amp; OBJECTIVES?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3B13-C62C-45E9-8DA9-597D7232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97" y="1335314"/>
            <a:ext cx="11388046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seen for our superior management skills, professionalism, integrity and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involvement in all of our shows.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treat every child with same level of commitment and attention.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meet all the objectives the team members should have an appreciably high level of rapport with each other.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as eco friendly and energy efficient as possible.</a:t>
            </a:r>
          </a:p>
          <a:p>
            <a:pPr marL="0" indent="0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4208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784-4A26-450D-B204-B4F460A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31" y="306333"/>
            <a:ext cx="8911687" cy="85481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WORK FLOW OF ORGANIZATION:-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3B13-C62C-45E9-8DA9-597D7232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97" y="1683657"/>
            <a:ext cx="10444617" cy="377762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Hiring of site layout for running theatre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theatre layout as per design and requirements.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animated screenings as per behavior of kids.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labor cost and contingencies.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of animated screenings from Sensor Board of Film Certification.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Intellectual property (IP) rights to foster innovation</a:t>
            </a:r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6356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784-4A26-450D-B204-B4F460A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31" y="306333"/>
            <a:ext cx="8911687" cy="85481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itchFamily="18" charset="0"/>
                <a:cs typeface="Times New Roman" pitchFamily="18" charset="0"/>
              </a:rPr>
              <a:t>ORGANIZATION STRUCTURE:-</a:t>
            </a:r>
            <a:endParaRPr lang="en-US" sz="4400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D5CF1C-7184-4A7A-A3E7-C1E0C32F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1" y="1161143"/>
            <a:ext cx="9477829" cy="55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31B7B5-2F54-49C4-BC99-193D21A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31" y="202079"/>
            <a:ext cx="8911687" cy="8952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IN ORGANIZATION:-</a:t>
            </a:r>
          </a:p>
        </p:txBody>
      </p:sp>
      <p:pic>
        <p:nvPicPr>
          <p:cNvPr id="7" name="Content Placeholder 6" descr="A young girl in a pink shirt&#10;&#10;Description generated with high confidence">
            <a:extLst>
              <a:ext uri="{FF2B5EF4-FFF2-40B4-BE49-F238E27FC236}">
                <a16:creationId xmlns:a16="http://schemas.microsoft.com/office/drawing/2014/main" id="{EB1C6006-13BF-4D72-B69D-5144657A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235" r="13656" b="2185"/>
          <a:stretch/>
        </p:blipFill>
        <p:spPr>
          <a:xfrm>
            <a:off x="874835" y="1247336"/>
            <a:ext cx="2332598" cy="26212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6074E-B073-47B4-A19D-BC196CBE8FEB}"/>
              </a:ext>
            </a:extLst>
          </p:cNvPr>
          <p:cNvSpPr txBox="1"/>
          <p:nvPr/>
        </p:nvSpPr>
        <p:spPr>
          <a:xfrm>
            <a:off x="671523" y="4014806"/>
            <a:ext cx="2739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Ms. J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Laxmi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Managing Director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5A2CDD-D63D-48A1-82EF-3110799777D2}"/>
              </a:ext>
            </a:extLst>
          </p:cNvPr>
          <p:cNvSpPr txBox="1"/>
          <p:nvPr/>
        </p:nvSpPr>
        <p:spPr>
          <a:xfrm>
            <a:off x="370231" y="4876616"/>
            <a:ext cx="3501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MD is the most senior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company. Holds ultimate responsibility for the company's performance</a:t>
            </a:r>
          </a:p>
        </p:txBody>
      </p:sp>
      <p:pic>
        <p:nvPicPr>
          <p:cNvPr id="11" name="Picture 10" descr="A person wearing a purple shirt and smiling at the camera&#10;&#10;Description generated with very high confidence">
            <a:extLst>
              <a:ext uri="{FF2B5EF4-FFF2-40B4-BE49-F238E27FC236}">
                <a16:creationId xmlns:a16="http://schemas.microsoft.com/office/drawing/2014/main" id="{8E7EA991-3CE2-435F-90BA-1837D643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41" y="1245402"/>
            <a:ext cx="2505302" cy="262128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D0B3E28-DD35-4CF6-9654-908ABAA74582}"/>
              </a:ext>
            </a:extLst>
          </p:cNvPr>
          <p:cNvSpPr txBox="1"/>
          <p:nvPr/>
        </p:nvSpPr>
        <p:spPr>
          <a:xfrm>
            <a:off x="4447041" y="4014805"/>
            <a:ext cx="250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Ms. 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Rishitha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General Manager</a:t>
            </a:r>
          </a:p>
        </p:txBody>
      </p:sp>
      <p:pic>
        <p:nvPicPr>
          <p:cNvPr id="55" name="Picture 5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07E20B92-C23E-4065-966C-447E855DF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948" y="1245402"/>
            <a:ext cx="2628910" cy="262525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D6F5838-C958-4CA3-9EAB-EE1E46061074}"/>
              </a:ext>
            </a:extLst>
          </p:cNvPr>
          <p:cNvSpPr txBox="1"/>
          <p:nvPr/>
        </p:nvSpPr>
        <p:spPr>
          <a:xfrm>
            <a:off x="8525556" y="3979790"/>
            <a:ext cx="250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Ms. P C Haritha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Treasurer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D8D89C-CFE7-4E57-AB3C-6EE82CF520F5}"/>
              </a:ext>
            </a:extLst>
          </p:cNvPr>
          <p:cNvSpPr txBox="1"/>
          <p:nvPr/>
        </p:nvSpPr>
        <p:spPr>
          <a:xfrm>
            <a:off x="4152127" y="4870814"/>
            <a:ext cx="3501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partner in the development and implementation of Theatre's  strategic plan.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A2BFB-E241-4C4E-8184-FF1E9284D6E8}"/>
              </a:ext>
            </a:extLst>
          </p:cNvPr>
          <p:cNvSpPr txBox="1"/>
          <p:nvPr/>
        </p:nvSpPr>
        <p:spPr>
          <a:xfrm>
            <a:off x="7934024" y="4796805"/>
            <a:ext cx="399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watchdog role over all aspects of financial management, working closely with other members of the management committee to safeguard the organization’s finance.</a:t>
            </a:r>
          </a:p>
        </p:txBody>
      </p:sp>
    </p:spTree>
    <p:extLst>
      <p:ext uri="{BB962C8B-B14F-4D97-AF65-F5344CB8AC3E}">
        <p14:creationId xmlns:p14="http://schemas.microsoft.com/office/powerpoint/2010/main" val="421695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56074E-B073-47B4-A19D-BC196CBE8FEB}"/>
              </a:ext>
            </a:extLst>
          </p:cNvPr>
          <p:cNvSpPr txBox="1"/>
          <p:nvPr/>
        </p:nvSpPr>
        <p:spPr>
          <a:xfrm>
            <a:off x="498140" y="4014805"/>
            <a:ext cx="3000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Ms.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Operational Manager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5A2CDD-D63D-48A1-82EF-3110799777D2}"/>
              </a:ext>
            </a:extLst>
          </p:cNvPr>
          <p:cNvSpPr txBox="1"/>
          <p:nvPr/>
        </p:nvSpPr>
        <p:spPr>
          <a:xfrm>
            <a:off x="370231" y="4876616"/>
            <a:ext cx="33018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senior role which involves overseeing the projection. Ensure efficient service that meets the needs of clients.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0B3E28-DD35-4CF6-9654-908ABAA74582}"/>
              </a:ext>
            </a:extLst>
          </p:cNvPr>
          <p:cNvSpPr txBox="1"/>
          <p:nvPr/>
        </p:nvSpPr>
        <p:spPr>
          <a:xfrm>
            <a:off x="4630057" y="3982666"/>
            <a:ext cx="261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Ms. Aparna Reddy P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Technical Manager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6F5838-C958-4CA3-9EAB-EE1E46061074}"/>
              </a:ext>
            </a:extLst>
          </p:cNvPr>
          <p:cNvSpPr txBox="1"/>
          <p:nvPr/>
        </p:nvSpPr>
        <p:spPr>
          <a:xfrm>
            <a:off x="8580776" y="3988418"/>
            <a:ext cx="242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Ms. Shivani L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 Script Writer</a:t>
            </a:r>
          </a:p>
        </p:txBody>
      </p:sp>
      <p:pic>
        <p:nvPicPr>
          <p:cNvPr id="3" name="Picture 2" descr="A picture containing person, outdoor, boy, ground&#10;&#10;Description generated with very high confidence">
            <a:extLst>
              <a:ext uri="{FF2B5EF4-FFF2-40B4-BE49-F238E27FC236}">
                <a16:creationId xmlns:a16="http://schemas.microsoft.com/office/drawing/2014/main" id="{96D0E206-7D22-4FBC-8248-D7A587BF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4" y="1222691"/>
            <a:ext cx="2505302" cy="2638189"/>
          </a:xfrm>
          <a:prstGeom prst="rect">
            <a:avLst/>
          </a:prstGeom>
        </p:spPr>
      </p:pic>
      <p:pic>
        <p:nvPicPr>
          <p:cNvPr id="10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C092ACB-1C21-4CFF-86B9-3FA23EEEA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68" t="5905" r="6855" b="6488"/>
          <a:stretch/>
        </p:blipFill>
        <p:spPr>
          <a:xfrm>
            <a:off x="4762103" y="1235621"/>
            <a:ext cx="2348480" cy="26252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4A5E26-B803-48D4-A850-522EB1DD8309}"/>
              </a:ext>
            </a:extLst>
          </p:cNvPr>
          <p:cNvSpPr/>
          <p:nvPr/>
        </p:nvSpPr>
        <p:spPr>
          <a:xfrm>
            <a:off x="8246949" y="4876616"/>
            <a:ext cx="4005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Provides script  for our own personalized story line for animated films. Selection of story. What will be the characters?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Content Placeholder 4" descr="20170820_173808.jpg">
            <a:extLst>
              <a:ext uri="{FF2B5EF4-FFF2-40B4-BE49-F238E27FC236}">
                <a16:creationId xmlns:a16="http://schemas.microsoft.com/office/drawing/2014/main" id="{CEBCC34E-D175-4A90-A318-0F955BD6903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20612" t="24097" r="37825" b="19247"/>
          <a:stretch>
            <a:fillRect/>
          </a:stretch>
        </p:blipFill>
        <p:spPr>
          <a:xfrm rot="5400000">
            <a:off x="8602042" y="1214355"/>
            <a:ext cx="2625261" cy="2667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A82501-1D00-4E01-9FC3-14628606A259}"/>
              </a:ext>
            </a:extLst>
          </p:cNvPr>
          <p:cNvSpPr txBox="1"/>
          <p:nvPr/>
        </p:nvSpPr>
        <p:spPr>
          <a:xfrm>
            <a:off x="3976915" y="4876616"/>
            <a:ext cx="4005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Work closely with operational manager during all phases of development cycle. Also review all the work produced by development team. </a:t>
            </a:r>
          </a:p>
        </p:txBody>
      </p:sp>
    </p:spTree>
    <p:extLst>
      <p:ext uri="{BB962C8B-B14F-4D97-AF65-F5344CB8AC3E}">
        <p14:creationId xmlns:p14="http://schemas.microsoft.com/office/powerpoint/2010/main" val="379805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5D3584-951D-4BC9-B0BB-8156E1F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82" y="0"/>
            <a:ext cx="5725769" cy="1108810"/>
          </a:xfrm>
        </p:spPr>
        <p:txBody>
          <a:bodyPr>
            <a:noAutofit/>
          </a:bodyPr>
          <a:lstStyle/>
          <a:p>
            <a:r>
              <a:rPr lang="en-US" sz="4800" b="1">
                <a:latin typeface="Times New Roman" pitchFamily="18" charset="0"/>
                <a:cs typeface="Times New Roman" pitchFamily="18" charset="0"/>
              </a:rPr>
              <a:t>ACHIVEMENTS</a:t>
            </a:r>
            <a:r>
              <a:rPr lang="en-US" sz="4400" b="1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1DFBF2-F9BE-4E24-AE51-C891B49F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07" y="554405"/>
            <a:ext cx="10241418" cy="4267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recognition as </a:t>
            </a:r>
          </a:p>
          <a:p>
            <a:pPr marL="0" indent="0" algn="just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YOUNG ENTREPERNEURS.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Animated screening that are approved by GHMC to be screened at FORUM Mall is under progress.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There is no Third-party involvement in script writing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“Unity is our Strength”.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/>
          </a:p>
        </p:txBody>
      </p:sp>
      <p:pic>
        <p:nvPicPr>
          <p:cNvPr id="13" name="Picture 12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4000DF81-3F06-4110-B7E5-A12C65811C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9" y="3918857"/>
            <a:ext cx="6676571" cy="2835094"/>
          </a:xfrm>
          <a:prstGeom prst="rect">
            <a:avLst/>
          </a:prstGeom>
        </p:spPr>
      </p:pic>
      <p:pic>
        <p:nvPicPr>
          <p:cNvPr id="14" name="Picture 1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4352EEE-9588-4920-8944-1424EB3543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78150"/>
            <a:ext cx="2969761" cy="1939336"/>
          </a:xfrm>
          <a:prstGeom prst="rect">
            <a:avLst/>
          </a:prstGeom>
        </p:spPr>
      </p:pic>
      <p:pic>
        <p:nvPicPr>
          <p:cNvPr id="17" name="Picture 16" descr="A picture containing indoor, table, curtain, wall&#10;&#10;Description generated with very high confidence">
            <a:extLst>
              <a:ext uri="{FF2B5EF4-FFF2-40B4-BE49-F238E27FC236}">
                <a16:creationId xmlns:a16="http://schemas.microsoft.com/office/drawing/2014/main" id="{AAA80D31-7547-41B9-8301-7A3C4CEEAAB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7" y="4821605"/>
            <a:ext cx="3197907" cy="16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48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494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Times New Roman</vt:lpstr>
      <vt:lpstr>Wingdings 3</vt:lpstr>
      <vt:lpstr>Wisp</vt:lpstr>
      <vt:lpstr>KIDS HIPPODROME</vt:lpstr>
      <vt:lpstr>WHY KIDS HIPPODROME?</vt:lpstr>
      <vt:lpstr>WHAT IS “KIDS HIPPODROME”?</vt:lpstr>
      <vt:lpstr>WHAT ARE OUR AIMS &amp; OBJECTIVES?</vt:lpstr>
      <vt:lpstr>WORK FLOW OF ORGANIZATION:-</vt:lpstr>
      <vt:lpstr>ORGANIZATION STRUCTURE:-</vt:lpstr>
      <vt:lpstr>ROLES IN ORGANIZATION:-</vt:lpstr>
      <vt:lpstr>PowerPoint Presentation</vt:lpstr>
      <vt:lpstr>ACHIVEMENTS 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INDRA</dc:creator>
  <cp:lastModifiedBy>INDU INDRA</cp:lastModifiedBy>
  <cp:revision>18</cp:revision>
  <dcterms:created xsi:type="dcterms:W3CDTF">2018-03-20T14:01:33Z</dcterms:created>
  <dcterms:modified xsi:type="dcterms:W3CDTF">2018-03-20T18:00:57Z</dcterms:modified>
</cp:coreProperties>
</file>