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5405-94A5-4177-A772-377C430C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6D719-670C-4B9F-8E2E-9368AC92C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F18D-2210-47D4-AFA3-CCBE6E42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0399-A178-48BF-BEC7-ACFBBD4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4C7E-6105-485D-80E2-BD0EA088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A5B7-346D-4322-A2E6-F9C1537F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03CD-0D61-4B74-83DB-71C6133C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69C-8179-4836-9691-94E25782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A0D1-B514-42E1-A79B-192D2B6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8F35-DD50-4E01-88A5-2CC0502B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07EBE-89B2-4FF7-9EBB-C7DCBC13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2640-7DAD-4C4E-A957-DD9DD24C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B1DE-20D9-4951-A5D9-D1C013B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CFB-0474-431F-82B7-ADB93BFD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A16C-9717-4B78-B5C3-4715E3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8067-A6AB-4076-93B7-8717FE27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224B-72AB-4A0F-98B2-2228999A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812B-004C-4FE0-ABB8-95368373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2635-D130-4660-9F74-AADA2BA4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FF83-2B2E-4A38-8479-45F76F0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5FB-0BC5-4D50-A838-21B9DB06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63BF-A772-420D-B865-226B1981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0281-1256-4838-8AB1-A93095F2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8C5-ECB1-45F4-9114-4EC4A0ED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F419-8987-4506-BD02-DFADE89B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ED5-CD70-4016-83B8-85BB446B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7875-782C-4016-9B55-A8A40894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A5559-BC61-427A-BA3F-6E51109B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00E6-471A-4C2A-90A7-FC2FF74F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F975-FB23-438F-9852-E636374A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AA7D-2BB0-4D8F-B7AF-BA49C633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ED63-46F6-48B4-BA99-0DA0D125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F7570-AC5A-4E47-8711-98A49320C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8C72-C97B-4CB2-AE02-2AF08676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22658-EA78-40D3-AE37-03D8C8E5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13449-F961-4552-959D-27653BC33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0F4D7-125A-43B8-A34D-F5C5C347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1BFEF-FC92-4B12-8B71-AAF12162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9765D-BE7C-493D-BF4A-47EF303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FAB4-F2D8-4AE1-976F-E04CCB6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3B3F7-DA4C-4075-A82E-61577256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E0138-1150-4802-BE91-CFB02E4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2CFE3-E270-4717-A6C7-51A76505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1E4FB-5B5D-4E51-B5C7-F301A43F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F5653-D077-4F03-873D-C47F198B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B40C7-472E-4679-BC21-9E47438A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7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B18A-ECC3-428D-B490-539AE5A3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67A3-B904-4A51-9CA9-B8D29F4B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2A46A-CFFD-483C-BD28-C8AEBD63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1867-C4EA-46AC-816F-0927E9F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12E8C-D01A-466B-A22B-5F51429A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6D04-A9F1-49F3-9B2B-C0ACB143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6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40E-6B25-417E-941A-0253D6FE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38264-E90D-49FA-9D4D-D73283DE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5217F-BFD5-4FB2-8816-A1DA0E97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9427-539C-42A7-9360-AF6E76B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33D2-CA68-480D-9BD8-DA9AB417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E8A3-E1AD-4535-BA7A-39BAE14E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F097A-1D63-4F4A-9E7B-76026F9E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88E9-D970-4B23-99F0-A0282E0C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1FE9-6A16-40FB-B215-6EF7B51AB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D64-9462-44E0-9354-99D5FF397F48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B4DA-1A54-435C-9F77-204663D7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D9F3-D57E-43F2-A787-9E24151E9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C6C5-E056-4CAB-BC58-5155A794E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C447A2-AD12-40B3-A562-DA248DB3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6" y="304800"/>
            <a:ext cx="1374427" cy="175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A9740-150D-426B-AA11-33E0E19923AB}"/>
              </a:ext>
            </a:extLst>
          </p:cNvPr>
          <p:cNvSpPr txBox="1"/>
          <p:nvPr/>
        </p:nvSpPr>
        <p:spPr>
          <a:xfrm>
            <a:off x="2705100" y="214144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NIHALAXMI JAKKIDI</a:t>
            </a:r>
          </a:p>
          <a:p>
            <a:r>
              <a:rPr lang="en-IN" sz="2000" b="1" dirty="0"/>
              <a:t>Analyst/software engineer</a:t>
            </a:r>
          </a:p>
          <a:p>
            <a:endParaRPr lang="en-IN" sz="2000" b="1" dirty="0"/>
          </a:p>
          <a:p>
            <a:r>
              <a:rPr lang="en-IN" sz="2000" b="1" dirty="0"/>
              <a:t>Email ID:     nihalaxmi.j@capgemini.com</a:t>
            </a:r>
          </a:p>
          <a:p>
            <a:r>
              <a:rPr lang="en-IN" sz="2000" b="1" dirty="0"/>
              <a:t>Mobile No: 9704982893</a:t>
            </a:r>
          </a:p>
          <a:p>
            <a:r>
              <a:rPr lang="en-IN" sz="2000" b="1" dirty="0"/>
              <a:t>Grade:         A4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19D61-C50E-4E18-8A16-3B55C77CD2C8}"/>
              </a:ext>
            </a:extLst>
          </p:cNvPr>
          <p:cNvSpPr txBox="1"/>
          <p:nvPr/>
        </p:nvSpPr>
        <p:spPr>
          <a:xfrm>
            <a:off x="630836" y="2672080"/>
            <a:ext cx="52822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Self driven learner with Front-End and Back-End knowledge. Passionate about implementing and launching new projects.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Ready to learn new technologies/Frameworks and implement them to further improve my knowledge.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team player with good communication skill always ready to work for the enrichment of knowledge.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92DD4-FA3A-401D-B0ED-D21A4B856082}"/>
              </a:ext>
            </a:extLst>
          </p:cNvPr>
          <p:cNvSpPr txBox="1"/>
          <p:nvPr/>
        </p:nvSpPr>
        <p:spPr>
          <a:xfrm>
            <a:off x="8900160" y="117693"/>
            <a:ext cx="30581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dirty="0"/>
              <a:t>EDUCATION &amp; CERTIFICATES</a:t>
            </a:r>
          </a:p>
          <a:p>
            <a:endParaRPr lang="en-IN" dirty="0"/>
          </a:p>
          <a:p>
            <a:r>
              <a:rPr lang="en-IN" dirty="0"/>
              <a:t>Bachelor of Technology </a:t>
            </a:r>
          </a:p>
          <a:p>
            <a:r>
              <a:rPr lang="en-IN" dirty="0"/>
              <a:t>Computer Science : 2015-19</a:t>
            </a:r>
          </a:p>
          <a:p>
            <a:endParaRPr lang="en-IN" dirty="0"/>
          </a:p>
          <a:p>
            <a:r>
              <a:rPr lang="en-IN" b="1" dirty="0"/>
              <a:t>PRACTISING</a:t>
            </a:r>
            <a:r>
              <a:rPr lang="en-IN" dirty="0"/>
              <a:t> DEVOPS </a:t>
            </a:r>
          </a:p>
          <a:p>
            <a:endParaRPr lang="en-IN" dirty="0"/>
          </a:p>
          <a:p>
            <a:r>
              <a:rPr lang="en-IN" b="1" dirty="0"/>
              <a:t>SKILLS</a:t>
            </a:r>
          </a:p>
          <a:p>
            <a:r>
              <a:rPr lang="en-IN" dirty="0"/>
              <a:t>docker</a:t>
            </a:r>
          </a:p>
          <a:p>
            <a:r>
              <a:rPr lang="en-IN" dirty="0" err="1"/>
              <a:t>kubernates</a:t>
            </a:r>
            <a:endParaRPr lang="en-IN" dirty="0"/>
          </a:p>
          <a:p>
            <a:r>
              <a:rPr lang="en-IN" dirty="0"/>
              <a:t>ansible</a:t>
            </a:r>
          </a:p>
          <a:p>
            <a:r>
              <a:rPr lang="en-IN" dirty="0"/>
              <a:t>Terraform</a:t>
            </a:r>
          </a:p>
          <a:p>
            <a:r>
              <a:rPr lang="en-IN" dirty="0"/>
              <a:t>Jenkins</a:t>
            </a:r>
          </a:p>
          <a:p>
            <a:r>
              <a:rPr lang="en-IN" dirty="0" err="1"/>
              <a:t>Github</a:t>
            </a:r>
            <a:r>
              <a:rPr lang="en-IN" dirty="0"/>
              <a:t> actions</a:t>
            </a:r>
          </a:p>
          <a:p>
            <a:r>
              <a:rPr lang="en-IN" dirty="0"/>
              <a:t>scripting[SHELL,YAML,PWSH]</a:t>
            </a:r>
          </a:p>
          <a:p>
            <a:endParaRPr lang="en-IN" dirty="0"/>
          </a:p>
          <a:p>
            <a:r>
              <a:rPr lang="en-IN" b="1" dirty="0" err="1"/>
              <a:t>AddOns</a:t>
            </a:r>
            <a:endParaRPr lang="en-IN" dirty="0"/>
          </a:p>
          <a:p>
            <a:r>
              <a:rPr lang="en-IN" dirty="0"/>
              <a:t>Maven</a:t>
            </a:r>
          </a:p>
          <a:p>
            <a:r>
              <a:rPr lang="en-IN" dirty="0"/>
              <a:t>AWS</a:t>
            </a:r>
          </a:p>
          <a:p>
            <a:endParaRPr lang="en-IN" dirty="0"/>
          </a:p>
          <a:p>
            <a:r>
              <a:rPr lang="en-IN" b="1" dirty="0"/>
              <a:t>Additional Details</a:t>
            </a:r>
          </a:p>
          <a:p>
            <a:r>
              <a:rPr lang="en-IN" dirty="0"/>
              <a:t>Excellent Communication Skills</a:t>
            </a:r>
          </a:p>
          <a:p>
            <a:r>
              <a:rPr lang="en-IN" dirty="0"/>
              <a:t>Team player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A5CF6-0BCD-4B92-B02F-456947460C39}"/>
              </a:ext>
            </a:extLst>
          </p:cNvPr>
          <p:cNvSpPr txBox="1"/>
          <p:nvPr/>
        </p:nvSpPr>
        <p:spPr>
          <a:xfrm flipH="1">
            <a:off x="5913120" y="2448560"/>
            <a:ext cx="2651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PROJECTS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Implemented Ansible Server and triggered playbooks thru Jenkins and sent the build artifact to deploy on TOMCAT SERVER 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ANSIBLE PLAYBOOKS to </a:t>
            </a:r>
            <a:r>
              <a:rPr lang="en-IN" dirty="0" err="1"/>
              <a:t>ssh</a:t>
            </a:r>
            <a:r>
              <a:rPr lang="en-IN" dirty="0"/>
              <a:t> connections with remote hosts and triggering Jenkins jobs on them.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J, Nihalaxmi</dc:creator>
  <cp:lastModifiedBy>J, Nihalaxmi</cp:lastModifiedBy>
  <cp:revision>4</cp:revision>
  <dcterms:created xsi:type="dcterms:W3CDTF">2022-06-28T06:34:13Z</dcterms:created>
  <dcterms:modified xsi:type="dcterms:W3CDTF">2022-06-28T07:07:22Z</dcterms:modified>
</cp:coreProperties>
</file>