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7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60"/>
  </p:normalViewPr>
  <p:slideViewPr>
    <p:cSldViewPr>
      <p:cViewPr varScale="1">
        <p:scale>
          <a:sx n="51" d="100"/>
          <a:sy n="51" d="100"/>
        </p:scale>
        <p:origin x="-125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2-13T19:30:55.969" idx="1">
    <p:pos x="5472" y="24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3EA9-1501-4E93-B7F0-0606EE5090F6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2BF48-CD31-416A-A76D-DE31E4069D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05A4D-298E-4309-8C91-6F35C9B890CC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EB7790-172F-447C-985F-B1E43511F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05A4D-298E-4309-8C91-6F35C9B890CC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EB7790-172F-447C-985F-B1E43511F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05A4D-298E-4309-8C91-6F35C9B890CC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EB7790-172F-447C-985F-B1E43511F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05A4D-298E-4309-8C91-6F35C9B890CC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EB7790-172F-447C-985F-B1E43511F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05A4D-298E-4309-8C91-6F35C9B890CC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EB7790-172F-447C-985F-B1E43511F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05A4D-298E-4309-8C91-6F35C9B890CC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EB7790-172F-447C-985F-B1E43511F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05A4D-298E-4309-8C91-6F35C9B890CC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EB7790-172F-447C-985F-B1E43511F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05A4D-298E-4309-8C91-6F35C9B890CC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EB7790-172F-447C-985F-B1E43511F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05A4D-298E-4309-8C91-6F35C9B890CC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EB7790-172F-447C-985F-B1E43511F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05A4D-298E-4309-8C91-6F35C9B890CC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EB7790-172F-447C-985F-B1E43511F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05A4D-298E-4309-8C91-6F35C9B890CC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EB7790-172F-447C-985F-B1E43511FE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105A4D-298E-4309-8C91-6F35C9B890CC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EB7790-172F-447C-985F-B1E43511F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holiday\templatemo_475_holiday\img\Climate change and Paris Agreement_files\climate-change-and-paris-agreement-1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1"/>
            <a:ext cx="83820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holiday\templatemo_475_holiday\img\Climate change and Paris Agreement_files\climate-change-and-paris-agreement-21-3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holiday\templatemo_475_holiday\img\Climate change and Paris Agreement_files\climate-change-and-paris-agreement-22-3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holiday\templatemo_475_holiday\img\Climate change and Paris Agreement_files\climate-change-and-paris-agreement-31-3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holiday\templatemo_475_holiday\img\Climate change and Paris Agreement_files\climate-change-and-paris-agreement-32-3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39624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THANK YOU!</a:t>
            </a:r>
            <a:endParaRPr lang="en-US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Recently the conference of Paris took place on outskirts of city at Le Bourget.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was held on 30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december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205 to 2th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december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2015.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Its held under UN body UNFCCC.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Due to concern of fate of mankind 196 countries had come together for global consensus to combat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  CLIMATIC CHANGE restricting the rise of temperature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holiday\templatemo_475_holiday\img\Climate change and Paris Agreement_files\climate-change-and-paris-agreement-10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holiday\templatemo_475_holiday\img\Climate change and Paris Agreement_files\climate-change-and-paris-agreement-13-3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prepare, communicate and maintain a NDC(National Determined Contributions)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provide information necessary for clarity and transparency and to communicate a new NDC every 5 years.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sets the expectation that each successive NDC will represent a progression beyond its previous years and will represent a country’s highest ambitions.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developed countries should strive against absolute reduction of economy-wide targets while developing countries are encouraged towards an economy-wide targets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agreement commits the developed countries to provide mitigation and adaption for developing countries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descision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extends towards a 100-billion-$-year by 2025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Biennially the developed countries should provide report on their support and adaption to help developing countries in terms of climatic finance.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context of plans of least developed or developing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countries,The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Financial Mechanism of convention  provide and support ready approvals.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198</TotalTime>
  <Words>208</Words>
  <Application>Microsoft Office PowerPoint</Application>
  <PresentationFormat>On-screen Show (4:3)</PresentationFormat>
  <Paragraphs>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Slide 1</vt:lpstr>
      <vt:lpstr>Slide 2</vt:lpstr>
      <vt:lpstr>Slide 3</vt:lpstr>
      <vt:lpstr>Slide 4</vt:lpstr>
      <vt:lpstr>Slide 5</vt:lpstr>
      <vt:lpstr>MITIGATION</vt:lpstr>
      <vt:lpstr>Slide 7</vt:lpstr>
      <vt:lpstr>FINANCE</vt:lpstr>
      <vt:lpstr>Slide 9</vt:lpstr>
      <vt:lpstr>Slide 10</vt:lpstr>
      <vt:lpstr>Slide 11</vt:lpstr>
      <vt:lpstr>Slide 12</vt:lpstr>
      <vt:lpstr>Slide 13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WINDOWS7</dc:creator>
  <cp:lastModifiedBy>WINDOWS7</cp:lastModifiedBy>
  <cp:revision>14</cp:revision>
  <dcterms:created xsi:type="dcterms:W3CDTF">2018-02-13T10:41:32Z</dcterms:created>
  <dcterms:modified xsi:type="dcterms:W3CDTF">2018-02-13T14:01:16Z</dcterms:modified>
</cp:coreProperties>
</file>