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67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061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936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7071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826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6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659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83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2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1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1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5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35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73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0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3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Phonebook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Nick Rose</a:t>
            </a:r>
          </a:p>
          <a:p>
            <a:r>
              <a:rPr lang="en-CA" dirty="0" smtClean="0"/>
              <a:t>Michael Dessureault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339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Array (Resizable)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37" y="1853248"/>
            <a:ext cx="3924300" cy="2562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660423"/>
            <a:ext cx="7820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5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 used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Advantages</a:t>
            </a:r>
          </a:p>
          <a:p>
            <a:pPr lvl="1"/>
            <a:r>
              <a:rPr lang="en-CA" dirty="0" smtClean="0"/>
              <a:t>Fast O(1) insert at end during application start</a:t>
            </a:r>
          </a:p>
          <a:p>
            <a:pPr lvl="2"/>
            <a:r>
              <a:rPr lang="en-CA" dirty="0" smtClean="0"/>
              <a:t>As the number of records in the phonebook increases, this will likely be the most common operation of the program</a:t>
            </a:r>
          </a:p>
          <a:p>
            <a:pPr lvl="1"/>
            <a:r>
              <a:rPr lang="en-CA" dirty="0" smtClean="0"/>
              <a:t>Sorts in place</a:t>
            </a:r>
          </a:p>
          <a:p>
            <a:pPr lvl="1"/>
            <a:r>
              <a:rPr lang="en-CA" dirty="0" smtClean="0"/>
              <a:t>Simple memory requirement compared to a </a:t>
            </a:r>
            <a:r>
              <a:rPr lang="en-CA" dirty="0" smtClean="0"/>
              <a:t>BST/Linked List </a:t>
            </a:r>
            <a:r>
              <a:rPr lang="en-CA" dirty="0" smtClean="0"/>
              <a:t>(no node pointers necessary)</a:t>
            </a:r>
            <a:endParaRPr lang="en-CA" dirty="0"/>
          </a:p>
          <a:p>
            <a:r>
              <a:rPr lang="en-CA" dirty="0" smtClean="0"/>
              <a:t>Disadvantages</a:t>
            </a:r>
          </a:p>
          <a:p>
            <a:pPr lvl="1"/>
            <a:r>
              <a:rPr lang="en-CA" dirty="0" smtClean="0"/>
              <a:t>Insert and delete </a:t>
            </a:r>
            <a:r>
              <a:rPr lang="en-CA" dirty="0" smtClean="0"/>
              <a:t>(O(n)) at </a:t>
            </a:r>
            <a:r>
              <a:rPr lang="en-CA" dirty="0" smtClean="0"/>
              <a:t>arbitrary locations is more expensive than a BST </a:t>
            </a:r>
            <a:r>
              <a:rPr lang="en-CA" dirty="0" smtClean="0"/>
              <a:t>(O(</a:t>
            </a:r>
            <a:r>
              <a:rPr lang="en-CA" dirty="0" err="1" smtClean="0"/>
              <a:t>logn</a:t>
            </a:r>
            <a:r>
              <a:rPr lang="en-CA" dirty="0" smtClean="0"/>
              <a:t>)) or a Hash Table (O(1))</a:t>
            </a:r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740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structure used (cont’d)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630930"/>
              </p:ext>
            </p:extLst>
          </p:nvPr>
        </p:nvGraphicFramePr>
        <p:xfrm>
          <a:off x="1103313" y="2052638"/>
          <a:ext cx="894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Operation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Time complexity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Insert at end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O(1)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Insert at</a:t>
                      </a:r>
                      <a:r>
                        <a:rPr lang="en-CA" baseline="0" dirty="0" smtClean="0"/>
                        <a:t> arbitrary 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Delete from end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O(1)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Delete from arbitrary</a:t>
                      </a:r>
                      <a:r>
                        <a:rPr lang="en-CA" baseline="0" dirty="0" smtClean="0"/>
                        <a:t> 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Sort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O(n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logn</a:t>
                      </a:r>
                      <a:r>
                        <a:rPr lang="en-CA" baseline="0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Search for exact record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O(</a:t>
                      </a:r>
                      <a:r>
                        <a:rPr lang="en-CA" dirty="0" err="1" smtClean="0"/>
                        <a:t>logn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Search for partial record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30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</TotalTime>
  <Words>139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Phonebook</vt:lpstr>
      <vt:lpstr>Data structure used</vt:lpstr>
      <vt:lpstr>Data structure used (cont’d)</vt:lpstr>
      <vt:lpstr>Data structure used (cont’d)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</dc:title>
  <dc:creator>Nick</dc:creator>
  <cp:lastModifiedBy>Nick</cp:lastModifiedBy>
  <cp:revision>9</cp:revision>
  <dcterms:created xsi:type="dcterms:W3CDTF">2016-07-30T18:04:29Z</dcterms:created>
  <dcterms:modified xsi:type="dcterms:W3CDTF">2016-07-30T23:16:04Z</dcterms:modified>
</cp:coreProperties>
</file>