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char Lang" initials="SL" lastIdx="1" clrIdx="0">
    <p:extLst>
      <p:ext uri="{19B8F6BF-5375-455C-9EA6-DF929625EA0E}">
        <p15:presenceInfo xmlns:p15="http://schemas.microsoft.com/office/powerpoint/2012/main" userId="96a2143905d283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48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1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6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2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3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3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EC13-6DF5-4349-BFA7-71AE5D1BD1E4}" type="datetimeFigureOut">
              <a:rPr lang="he-IL" smtClean="0"/>
              <a:t>י"ג/טבת/תשע"ה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E4C2-DE36-4EA1-9FEA-F775E133B9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8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73225" y="375782"/>
            <a:ext cx="1134956" cy="5562031"/>
            <a:chOff x="973225" y="375782"/>
            <a:chExt cx="1134956" cy="5562031"/>
          </a:xfrm>
        </p:grpSpPr>
        <p:sp>
          <p:nvSpPr>
            <p:cNvPr id="4" name="Rectangle 3"/>
            <p:cNvSpPr/>
            <p:nvPr/>
          </p:nvSpPr>
          <p:spPr>
            <a:xfrm>
              <a:off x="973225" y="375782"/>
              <a:ext cx="1134956" cy="502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>
            <a:xfrm flipH="1">
              <a:off x="1504709" y="878542"/>
              <a:ext cx="35994" cy="505927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1112227"/>
            <a:ext cx="3599728" cy="1144836"/>
            <a:chOff x="2743200" y="1112227"/>
            <a:chExt cx="3599728" cy="1144836"/>
          </a:xfrm>
        </p:grpSpPr>
        <p:grpSp>
          <p:nvGrpSpPr>
            <p:cNvPr id="17" name="Group 16"/>
            <p:cNvGrpSpPr/>
            <p:nvPr/>
          </p:nvGrpSpPr>
          <p:grpSpPr>
            <a:xfrm>
              <a:off x="2743200" y="1273215"/>
              <a:ext cx="3599728" cy="983848"/>
              <a:chOff x="2743200" y="1273215"/>
              <a:chExt cx="3599728" cy="98384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1481559"/>
                <a:ext cx="3298785" cy="231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43200" y="2083443"/>
                <a:ext cx="3298785" cy="578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041985" y="1273215"/>
                <a:ext cx="300943" cy="983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269849" y="1112227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9848" y="1771985"/>
              <a:ext cx="224548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Return value</a:t>
              </a:r>
            </a:p>
          </p:txBody>
        </p:sp>
      </p:grpSp>
      <p:cxnSp>
        <p:nvCxnSpPr>
          <p:cNvPr id="22" name="Elbow Connector 21"/>
          <p:cNvCxnSpPr/>
          <p:nvPr/>
        </p:nvCxnSpPr>
        <p:spPr>
          <a:xfrm>
            <a:off x="7234177" y="2430684"/>
            <a:ext cx="1157469" cy="439838"/>
          </a:xfrm>
          <a:prstGeom prst="bentConnector3">
            <a:avLst>
              <a:gd name="adj1" fmla="val 4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89630" y="3970116"/>
            <a:ext cx="2141317" cy="23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H="1">
            <a:off x="7093149" y="1572441"/>
            <a:ext cx="38274" cy="505927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17196" y="1037514"/>
            <a:ext cx="2252094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err="1" smtClean="0">
                <a:solidFill>
                  <a:schemeClr val="tx1"/>
                </a:solidFill>
              </a:rPr>
              <a:t>FormApplicationTabs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1753497" y="1540274"/>
            <a:ext cx="89746" cy="505416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20440" y="986594"/>
            <a:ext cx="1538164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err="1" smtClean="0">
                <a:solidFill>
                  <a:schemeClr val="tx1"/>
                </a:solidFill>
              </a:rPr>
              <a:t>UserWrapper</a:t>
            </a:r>
            <a:endParaRPr lang="he-IL" dirty="0" smtClean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489522" y="1489354"/>
            <a:ext cx="17932" cy="513735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67511" y="1819112"/>
            <a:ext cx="5643434" cy="3572828"/>
            <a:chOff x="2736132" y="897200"/>
            <a:chExt cx="7258679" cy="1048646"/>
          </a:xfrm>
        </p:grpSpPr>
        <p:grpSp>
          <p:nvGrpSpPr>
            <p:cNvPr id="11" name="Group 10"/>
            <p:cNvGrpSpPr/>
            <p:nvPr/>
          </p:nvGrpSpPr>
          <p:grpSpPr>
            <a:xfrm>
              <a:off x="2736132" y="897200"/>
              <a:ext cx="3606796" cy="1048646"/>
              <a:chOff x="2736132" y="897200"/>
              <a:chExt cx="3606796" cy="104864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767887" y="950057"/>
                <a:ext cx="335159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2736132" y="1903713"/>
                <a:ext cx="3361234" cy="29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119478" y="897200"/>
                <a:ext cx="223450" cy="10486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341024" y="962433"/>
              <a:ext cx="3653787" cy="6870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PostStatus</a:t>
              </a:r>
              <a:r>
                <a:rPr lang="en-US" sz="1400" dirty="0" smtClean="0"/>
                <a:t>(status)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419342" y="1069681"/>
            <a:ext cx="1424162" cy="502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m_User:User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8612" y="184151"/>
            <a:ext cx="52185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Interest check Sequence diagram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570221" y="2306509"/>
            <a:ext cx="2619869" cy="1261303"/>
            <a:chOff x="2767887" y="897200"/>
            <a:chExt cx="3575041" cy="1048646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2799975" y="1903505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9478" y="897200"/>
              <a:ext cx="223450" cy="104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4" name="Elbow Connector 36"/>
          <p:cNvCxnSpPr/>
          <p:nvPr/>
        </p:nvCxnSpPr>
        <p:spPr>
          <a:xfrm flipH="1" flipV="1">
            <a:off x="1755249" y="6232307"/>
            <a:ext cx="665493" cy="68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2420742" y="5740558"/>
            <a:ext cx="1" cy="50497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778431" y="5761224"/>
            <a:ext cx="642311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10973" y="5273941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(was posted)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557606" y="3957573"/>
            <a:ext cx="2619869" cy="1261303"/>
            <a:chOff x="2767887" y="897200"/>
            <a:chExt cx="3575041" cy="104864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2767887" y="950057"/>
              <a:ext cx="3351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2799975" y="1903505"/>
              <a:ext cx="3361234" cy="295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119478" y="897200"/>
              <a:ext cx="223450" cy="1048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39648" y="3503731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(void)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9000" y="3728731"/>
            <a:ext cx="2840724" cy="3077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ReFetch</a:t>
            </a:r>
            <a:r>
              <a:rPr lang="en-US" sz="1400" dirty="0" smtClean="0"/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35080" y="512856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(void)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71990" y="1679639"/>
            <a:ext cx="2840724" cy="234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PostStatus</a:t>
            </a:r>
            <a:r>
              <a:rPr lang="en-US" sz="1400" dirty="0" smtClean="0"/>
              <a:t>(status)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357501" y="5684153"/>
            <a:ext cx="174259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DisplayNewPosts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46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680038" y="1551149"/>
            <a:ext cx="1916398" cy="1907178"/>
            <a:chOff x="5680038" y="1551149"/>
            <a:chExt cx="1916398" cy="1907178"/>
          </a:xfrm>
        </p:grpSpPr>
        <p:sp>
          <p:nvSpPr>
            <p:cNvPr id="4" name="Rectangle 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</a:t>
              </a:r>
              <a:endParaRPr lang="he-IL" sz="14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48386" y="1199239"/>
            <a:ext cx="1553459" cy="122275"/>
            <a:chOff x="2448386" y="1199239"/>
            <a:chExt cx="1553459" cy="12227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57139" y="1247887"/>
              <a:ext cx="1344706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/>
            <p:cNvSpPr/>
            <p:nvPr/>
          </p:nvSpPr>
          <p:spPr>
            <a:xfrm rot="2331332">
              <a:off x="2448386" y="1199239"/>
              <a:ext cx="191596" cy="122275"/>
            </a:xfrm>
            <a:prstGeom prst="parallelogram">
              <a:avLst>
                <a:gd name="adj" fmla="val 2896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314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16414" y="215021"/>
            <a:ext cx="2260462" cy="2083236"/>
            <a:chOff x="6306543" y="1057997"/>
            <a:chExt cx="2860328" cy="2083236"/>
          </a:xfrm>
        </p:grpSpPr>
        <p:sp>
          <p:nvSpPr>
            <p:cNvPr id="7" name="Rectangle 6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1" name="Rectangle 10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23" name="Rectangle 22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7" idx="3"/>
          </p:cNvCxnSpPr>
          <p:nvPr/>
        </p:nvCxnSpPr>
        <p:spPr>
          <a:xfrm>
            <a:off x="9876876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16414" y="2718934"/>
            <a:ext cx="2260462" cy="1037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/>
          </a:p>
        </p:txBody>
      </p:sp>
      <p:sp>
        <p:nvSpPr>
          <p:cNvPr id="39" name="TextBox 38"/>
          <p:cNvSpPr txBox="1"/>
          <p:nvPr/>
        </p:nvSpPr>
        <p:spPr>
          <a:xfrm>
            <a:off x="7616414" y="3104034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User</a:t>
            </a:r>
            <a:endParaRPr lang="he-IL" sz="14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616414" y="3088985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16414" y="3411811"/>
            <a:ext cx="2260462" cy="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6414" y="270987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err="1" smtClean="0"/>
              <a:t>InterestChecker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16414" y="3448246"/>
            <a:ext cx="226046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 smtClean="0"/>
              <a:t>Find Interested Users</a:t>
            </a:r>
          </a:p>
        </p:txBody>
      </p:sp>
      <p:cxnSp>
        <p:nvCxnSpPr>
          <p:cNvPr id="44" name="Straight Arrow Connector 43"/>
          <p:cNvCxnSpPr>
            <a:stCxn id="38" idx="3"/>
            <a:endCxn id="23" idx="1"/>
          </p:cNvCxnSpPr>
          <p:nvPr/>
        </p:nvCxnSpPr>
        <p:spPr>
          <a:xfrm>
            <a:off x="9876876" y="3237479"/>
            <a:ext cx="1009824" cy="122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002044" y="1214427"/>
            <a:ext cx="900416" cy="168953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/>
          <p:cNvSpPr/>
          <p:nvPr/>
        </p:nvSpPr>
        <p:spPr>
          <a:xfrm rot="8961667">
            <a:off x="9779972" y="2947992"/>
            <a:ext cx="318978" cy="184133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Parallelogram 56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93638" y="634663"/>
            <a:ext cx="1916398" cy="1630712"/>
            <a:chOff x="5680038" y="1551149"/>
            <a:chExt cx="1916398" cy="1630712"/>
          </a:xfrm>
        </p:grpSpPr>
        <p:sp>
          <p:nvSpPr>
            <p:cNvPr id="69" name="Rectangle 68"/>
            <p:cNvSpPr/>
            <p:nvPr/>
          </p:nvSpPr>
          <p:spPr>
            <a:xfrm>
              <a:off x="5680038" y="1566248"/>
              <a:ext cx="1889760" cy="69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MainPage</a:t>
              </a:r>
              <a:endParaRPr lang="he-IL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06676" y="1957892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80038" y="2874084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5706676" y="1894997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80038" y="2130913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97227" y="64105"/>
            <a:ext cx="1945478" cy="1616556"/>
            <a:chOff x="5650958" y="1551149"/>
            <a:chExt cx="1945478" cy="1907178"/>
          </a:xfrm>
        </p:grpSpPr>
        <p:sp>
          <p:nvSpPr>
            <p:cNvPr id="76" name="Rectangle 7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478152" y="1751352"/>
            <a:ext cx="1945478" cy="1616556"/>
            <a:chOff x="5650958" y="1551149"/>
            <a:chExt cx="1945478" cy="1907178"/>
          </a:xfrm>
        </p:grpSpPr>
        <p:sp>
          <p:nvSpPr>
            <p:cNvPr id="84" name="Rectangle 8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Parallelogram 89"/>
          <p:cNvSpPr/>
          <p:nvPr/>
        </p:nvSpPr>
        <p:spPr>
          <a:xfrm rot="12604676">
            <a:off x="5446334" y="835053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Parallelogram 90"/>
          <p:cNvSpPr/>
          <p:nvPr/>
        </p:nvSpPr>
        <p:spPr>
          <a:xfrm rot="11116666">
            <a:off x="5438714" y="2399565"/>
            <a:ext cx="381816" cy="220407"/>
          </a:xfrm>
          <a:prstGeom prst="parallelogram">
            <a:avLst>
              <a:gd name="adj" fmla="val 56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2" name="Straight Connector 91"/>
          <p:cNvCxnSpPr>
            <a:endCxn id="7" idx="1"/>
          </p:cNvCxnSpPr>
          <p:nvPr/>
        </p:nvCxnSpPr>
        <p:spPr>
          <a:xfrm>
            <a:off x="5755341" y="914400"/>
            <a:ext cx="1861073" cy="346768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7" idx="1"/>
          </p:cNvCxnSpPr>
          <p:nvPr/>
        </p:nvCxnSpPr>
        <p:spPr>
          <a:xfrm flipV="1">
            <a:off x="5829820" y="1261168"/>
            <a:ext cx="1786594" cy="11445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Parallelogram 97"/>
          <p:cNvSpPr/>
          <p:nvPr/>
        </p:nvSpPr>
        <p:spPr>
          <a:xfrm rot="12604676">
            <a:off x="2130373" y="858388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Parallelogram 98"/>
          <p:cNvSpPr/>
          <p:nvPr/>
        </p:nvSpPr>
        <p:spPr>
          <a:xfrm rot="15100556">
            <a:off x="2086936" y="1085271"/>
            <a:ext cx="307642" cy="177589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Straight Connector 99"/>
          <p:cNvCxnSpPr>
            <a:endCxn id="76" idx="1"/>
          </p:cNvCxnSpPr>
          <p:nvPr/>
        </p:nvCxnSpPr>
        <p:spPr>
          <a:xfrm flipV="1">
            <a:off x="2355925" y="872383"/>
            <a:ext cx="1183701" cy="7429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0621" y="1215614"/>
            <a:ext cx="1197531" cy="1139474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469368" y="3462753"/>
            <a:ext cx="1945478" cy="1616556"/>
            <a:chOff x="5650958" y="1551149"/>
            <a:chExt cx="1945478" cy="1907178"/>
          </a:xfrm>
        </p:grpSpPr>
        <p:sp>
          <p:nvSpPr>
            <p:cNvPr id="107" name="Rectangle 106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06676" y="1957892"/>
              <a:ext cx="1889760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Parallelogram 112"/>
          <p:cNvSpPr/>
          <p:nvPr/>
        </p:nvSpPr>
        <p:spPr>
          <a:xfrm rot="10800000">
            <a:off x="5410224" y="4042037"/>
            <a:ext cx="373623" cy="215677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4" name="Straight Connector 113"/>
          <p:cNvCxnSpPr>
            <a:endCxn id="38" idx="1"/>
          </p:cNvCxnSpPr>
          <p:nvPr/>
        </p:nvCxnSpPr>
        <p:spPr>
          <a:xfrm flipV="1">
            <a:off x="5669280" y="3237479"/>
            <a:ext cx="1947134" cy="882700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0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/>
          <p:cNvCxnSpPr/>
          <p:nvPr/>
        </p:nvCxnSpPr>
        <p:spPr>
          <a:xfrm flipV="1">
            <a:off x="2531315" y="1672046"/>
            <a:ext cx="5050262" cy="3587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581577" y="215021"/>
            <a:ext cx="2260463" cy="2083236"/>
            <a:chOff x="6306542" y="1057997"/>
            <a:chExt cx="2860329" cy="2083236"/>
          </a:xfrm>
        </p:grpSpPr>
        <p:sp>
          <p:nvSpPr>
            <p:cNvPr id="3" name="Rectangle 2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6543" y="1452155"/>
              <a:ext cx="2860328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br>
                <a:rPr lang="en-US" sz="1400" dirty="0" smtClean="0"/>
              </a:br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06542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UserWrapper</a:t>
              </a:r>
              <a:r>
                <a:rPr lang="en-US" sz="1400" dirty="0" smtClean="0"/>
                <a:t> (Singleton)</a:t>
              </a:r>
              <a:endParaRPr lang="he-IL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886738" y="302791"/>
            <a:ext cx="1131089" cy="2139666"/>
            <a:chOff x="5680038" y="1551149"/>
            <a:chExt cx="1916398" cy="1750470"/>
          </a:xfrm>
        </p:grpSpPr>
        <p:sp>
          <p:nvSpPr>
            <p:cNvPr id="10" name="Rectangle 9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</a:t>
              </a:r>
              <a:endParaRPr lang="he-IL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6676" y="1925860"/>
              <a:ext cx="1889760" cy="6769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Name</a:t>
              </a:r>
              <a:br>
                <a:rPr lang="en-US" sz="1400" dirty="0" smtClean="0"/>
              </a:br>
              <a:r>
                <a:rPr lang="en-US" sz="1400" dirty="0" smtClean="0"/>
                <a:t>Id</a:t>
              </a:r>
              <a:br>
                <a:rPr lang="en-US" sz="1400" dirty="0" smtClean="0"/>
              </a:br>
              <a:r>
                <a:rPr lang="en-US" sz="1400" dirty="0" smtClean="0"/>
                <a:t>Posts</a:t>
              </a:r>
              <a:br>
                <a:rPr lang="en-US" sz="1400" dirty="0" smtClean="0"/>
              </a:br>
              <a:r>
                <a:rPr lang="en-US" sz="1400" dirty="0" smtClean="0"/>
                <a:t>Friends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0038" y="2874084"/>
              <a:ext cx="1889760" cy="4275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0878877" y="2405742"/>
            <a:ext cx="1125632" cy="2355737"/>
            <a:chOff x="5680038" y="1551149"/>
            <a:chExt cx="1916398" cy="1927239"/>
          </a:xfrm>
        </p:grpSpPr>
        <p:sp>
          <p:nvSpPr>
            <p:cNvPr id="17" name="Rectangle 16"/>
            <p:cNvSpPr/>
            <p:nvPr/>
          </p:nvSpPr>
          <p:spPr>
            <a:xfrm>
              <a:off x="5693357" y="1551149"/>
              <a:ext cx="1889760" cy="1560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06676" y="1551149"/>
              <a:ext cx="1889760" cy="25179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</a:t>
              </a:r>
              <a:endParaRPr lang="he-IL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06676" y="1925860"/>
              <a:ext cx="1889760" cy="78055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Date</a:t>
              </a:r>
              <a:br>
                <a:rPr lang="en-US" sz="1400" dirty="0" smtClean="0"/>
              </a:br>
              <a:r>
                <a:rPr lang="en-US" sz="1400" dirty="0" smtClean="0"/>
                <a:t>Message</a:t>
              </a:r>
              <a:br>
                <a:rPr lang="en-US" sz="1400" dirty="0" smtClean="0"/>
              </a:br>
              <a:r>
                <a:rPr lang="en-US" sz="1400" dirty="0" smtClean="0"/>
                <a:t>Likes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he-IL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0038" y="2874084"/>
              <a:ext cx="1889760" cy="6043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/>
              </a:r>
              <a:br>
                <a:rPr lang="en-US" sz="1400" dirty="0" smtClean="0"/>
              </a:br>
              <a:endParaRPr lang="he-IL" sz="14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693357" y="186344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06676" y="287408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9842039" y="1261168"/>
            <a:ext cx="1009749" cy="19763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 rot="12604676">
            <a:off x="9885755" y="1181486"/>
            <a:ext cx="318640" cy="183938"/>
          </a:xfrm>
          <a:prstGeom prst="parallelogram">
            <a:avLst>
              <a:gd name="adj" fmla="val 568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0244796" y="1273455"/>
            <a:ext cx="649690" cy="44582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69552" y="170233"/>
            <a:ext cx="1945478" cy="1616556"/>
            <a:chOff x="5650958" y="1551149"/>
            <a:chExt cx="1945478" cy="1907178"/>
          </a:xfrm>
        </p:grpSpPr>
        <p:sp>
          <p:nvSpPr>
            <p:cNvPr id="43" name="Rectangle 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06676" y="1551149"/>
              <a:ext cx="18897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MyProfileTab</a:t>
              </a:r>
              <a:endParaRPr lang="he-IL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50958" y="2503595"/>
              <a:ext cx="1889760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Post status</a:t>
              </a:r>
              <a:br>
                <a:rPr lang="en-US" sz="1400" dirty="0" smtClean="0"/>
              </a:br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316803" y="1177026"/>
            <a:ext cx="1945478" cy="1616556"/>
            <a:chOff x="5650958" y="1551149"/>
            <a:chExt cx="1945478" cy="1907178"/>
          </a:xfrm>
        </p:grpSpPr>
        <p:sp>
          <p:nvSpPr>
            <p:cNvPr id="50" name="Rectangle 49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NewsfeedTab</a:t>
              </a:r>
              <a:endParaRPr lang="he-IL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FacebookFunctionality</a:t>
              </a:r>
              <a:endParaRPr lang="he-IL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Comment</a:t>
              </a:r>
              <a:br>
                <a:rPr lang="en-US" sz="1400" dirty="0" smtClean="0"/>
              </a:br>
              <a:r>
                <a:rPr lang="en-US" sz="1400" dirty="0" smtClean="0"/>
                <a:t>Like</a:t>
              </a:r>
              <a:endParaRPr lang="he-IL" sz="14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63918" y="2837127"/>
            <a:ext cx="1945478" cy="1616556"/>
            <a:chOff x="5650958" y="1551149"/>
            <a:chExt cx="1945478" cy="1907178"/>
          </a:xfrm>
        </p:grpSpPr>
        <p:sp>
          <p:nvSpPr>
            <p:cNvPr id="65" name="Rectangle 64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FacebookFetchable</a:t>
              </a:r>
              <a:endParaRPr lang="he-IL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 action</a:t>
              </a:r>
              <a:endParaRPr lang="he-IL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Fetch</a:t>
              </a:r>
              <a:endParaRPr lang="he-IL" sz="14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>
            <a:stCxn id="43" idx="3"/>
          </p:cNvCxnSpPr>
          <p:nvPr/>
        </p:nvCxnSpPr>
        <p:spPr>
          <a:xfrm>
            <a:off x="2201711" y="978511"/>
            <a:ext cx="5379866" cy="198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0" idx="3"/>
            <a:endCxn id="3" idx="1"/>
          </p:cNvCxnSpPr>
          <p:nvPr/>
        </p:nvCxnSpPr>
        <p:spPr>
          <a:xfrm flipV="1">
            <a:off x="4248962" y="1261168"/>
            <a:ext cx="3332616" cy="7241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</p:cNvCxnSpPr>
          <p:nvPr/>
        </p:nvCxnSpPr>
        <p:spPr>
          <a:xfrm flipV="1">
            <a:off x="2396077" y="1432888"/>
            <a:ext cx="5185500" cy="2212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0059031" y="4555549"/>
            <a:ext cx="1945478" cy="1616556"/>
            <a:chOff x="5650958" y="1551149"/>
            <a:chExt cx="1945478" cy="1907178"/>
          </a:xfrm>
        </p:grpSpPr>
        <p:sp>
          <p:nvSpPr>
            <p:cNvPr id="83" name="Rectangle 8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LoginForm</a:t>
              </a:r>
              <a:endParaRPr lang="he-IL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endParaRPr lang="he-IL" sz="1400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>
            <a:stCxn id="83" idx="0"/>
          </p:cNvCxnSpPr>
          <p:nvPr/>
        </p:nvCxnSpPr>
        <p:spPr>
          <a:xfrm flipH="1" flipV="1">
            <a:off x="8900160" y="2294286"/>
            <a:ext cx="2146150" cy="22612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662620" y="4513937"/>
            <a:ext cx="2260462" cy="2083236"/>
            <a:chOff x="6306543" y="1057997"/>
            <a:chExt cx="2860328" cy="2083236"/>
          </a:xfrm>
        </p:grpSpPr>
        <p:sp>
          <p:nvSpPr>
            <p:cNvPr id="94" name="Rectangle 93"/>
            <p:cNvSpPr/>
            <p:nvPr/>
          </p:nvSpPr>
          <p:spPr>
            <a:xfrm>
              <a:off x="6306543" y="1067055"/>
              <a:ext cx="2860328" cy="2074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06543" y="1452155"/>
              <a:ext cx="2860328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CurrentTab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err="1" smtClean="0"/>
                <a:t>CurrentPost</a:t>
              </a:r>
              <a:endParaRPr lang="he-IL" sz="1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6306543" y="1437106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306543" y="2190819"/>
              <a:ext cx="286032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306543" y="1057997"/>
              <a:ext cx="286032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BasicFacebookFunctionailty</a:t>
              </a:r>
              <a:endParaRPr lang="he-IL" sz="1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06543" y="2183155"/>
              <a:ext cx="2860328" cy="95410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Change Tab</a:t>
              </a:r>
              <a:br>
                <a:rPr lang="en-US" sz="1400" dirty="0" smtClean="0"/>
              </a:br>
              <a:r>
                <a:rPr lang="en-US" sz="1400" dirty="0" smtClean="0"/>
                <a:t>Choose Post</a:t>
              </a:r>
              <a:br>
                <a:rPr lang="en-US" sz="1400" dirty="0" smtClean="0"/>
              </a:br>
              <a:r>
                <a:rPr lang="en-US" sz="1400" dirty="0" smtClean="0"/>
                <a:t>Like Post</a:t>
              </a:r>
              <a:br>
                <a:rPr lang="en-US" sz="1400" dirty="0" smtClean="0"/>
              </a:br>
              <a:r>
                <a:rPr lang="en-US" sz="1400" dirty="0" smtClean="0"/>
                <a:t>Comment on Post</a:t>
              </a:r>
              <a:endParaRPr lang="he-IL" sz="1400" dirty="0"/>
            </a:p>
          </p:txBody>
        </p:sp>
      </p:grpSp>
      <p:cxnSp>
        <p:nvCxnSpPr>
          <p:cNvPr id="102" name="Straight Arrow Connector 101"/>
          <p:cNvCxnSpPr>
            <a:stCxn id="98" idx="0"/>
          </p:cNvCxnSpPr>
          <p:nvPr/>
        </p:nvCxnSpPr>
        <p:spPr>
          <a:xfrm flipV="1">
            <a:off x="8792851" y="2294286"/>
            <a:ext cx="46349" cy="2219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757036" y="4951364"/>
            <a:ext cx="1945478" cy="1616556"/>
            <a:chOff x="5650958" y="1551149"/>
            <a:chExt cx="1945478" cy="1907178"/>
          </a:xfrm>
        </p:grpSpPr>
        <p:sp>
          <p:nvSpPr>
            <p:cNvPr id="106" name="Rectangle 105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FriendsFetcher</a:t>
              </a:r>
              <a:endParaRPr lang="he-IL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friends</a:t>
              </a:r>
              <a:endParaRPr lang="he-IL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>
            <a:stCxn id="106" idx="3"/>
          </p:cNvCxnSpPr>
          <p:nvPr/>
        </p:nvCxnSpPr>
        <p:spPr>
          <a:xfrm flipV="1">
            <a:off x="4689195" y="2313305"/>
            <a:ext cx="3255170" cy="34463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664525" y="3369076"/>
            <a:ext cx="1945478" cy="1616556"/>
            <a:chOff x="5650958" y="1551149"/>
            <a:chExt cx="1945478" cy="1907178"/>
          </a:xfrm>
        </p:grpSpPr>
        <p:sp>
          <p:nvSpPr>
            <p:cNvPr id="114" name="Rectangle 113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06676" y="1551150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FriendListManager</a:t>
              </a:r>
              <a:endParaRPr lang="he-IL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User’s friends</a:t>
              </a:r>
            </a:p>
            <a:p>
              <a:pPr algn="l" rtl="0"/>
              <a:r>
                <a:rPr lang="en-US" sz="1400" dirty="0" smtClean="0"/>
                <a:t>Friends by Id</a:t>
              </a:r>
              <a:endParaRPr lang="he-IL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50958" y="2503595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all relevant friends</a:t>
              </a:r>
            </a:p>
            <a:p>
              <a:pPr algn="l" rtl="0"/>
              <a:r>
                <a:rPr lang="en-US" sz="1400" dirty="0" smtClean="0"/>
                <a:t>Get all friends’ lists</a:t>
              </a:r>
              <a:endParaRPr lang="he-IL" sz="1400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>
            <a:stCxn id="114" idx="3"/>
          </p:cNvCxnSpPr>
          <p:nvPr/>
        </p:nvCxnSpPr>
        <p:spPr>
          <a:xfrm flipV="1">
            <a:off x="6596684" y="2294286"/>
            <a:ext cx="1780962" cy="18830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28476" y="5119656"/>
            <a:ext cx="1945478" cy="1616556"/>
            <a:chOff x="5650958" y="1551149"/>
            <a:chExt cx="1945478" cy="1907178"/>
          </a:xfrm>
        </p:grpSpPr>
        <p:sp>
          <p:nvSpPr>
            <p:cNvPr id="122" name="Rectangle 121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err="1" smtClean="0"/>
                <a:t>InterestChecker</a:t>
              </a:r>
              <a:endParaRPr lang="he-IL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06676" y="1957892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User comparer</a:t>
              </a:r>
              <a:endParaRPr lang="he-IL" sz="1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Find interested friends</a:t>
              </a:r>
              <a:endParaRPr lang="he-IL" sz="14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/>
          <p:cNvCxnSpPr>
            <a:endCxn id="3" idx="2"/>
          </p:cNvCxnSpPr>
          <p:nvPr/>
        </p:nvCxnSpPr>
        <p:spPr>
          <a:xfrm flipV="1">
            <a:off x="7147316" y="2298257"/>
            <a:ext cx="1564493" cy="36666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74486" y="4658010"/>
            <a:ext cx="1945478" cy="1616556"/>
            <a:chOff x="5650958" y="1551149"/>
            <a:chExt cx="1945478" cy="1907178"/>
          </a:xfrm>
        </p:grpSpPr>
        <p:sp>
          <p:nvSpPr>
            <p:cNvPr id="143" name="Rectangle 142"/>
            <p:cNvSpPr/>
            <p:nvPr/>
          </p:nvSpPr>
          <p:spPr>
            <a:xfrm>
              <a:off x="5693357" y="1551149"/>
              <a:ext cx="1889760" cy="1907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706676" y="1551149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Inbox manager</a:t>
              </a:r>
              <a:endParaRPr lang="he-IL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706676" y="1957892"/>
              <a:ext cx="1889760" cy="61728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threads</a:t>
              </a:r>
            </a:p>
            <a:p>
              <a:pPr algn="l" rtl="0"/>
              <a:r>
                <a:rPr lang="en-US" sz="1400" dirty="0" smtClean="0"/>
                <a:t>Get friends’ names</a:t>
              </a:r>
              <a:endParaRPr lang="he-IL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50958" y="2503595"/>
              <a:ext cx="1889760" cy="36310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 smtClean="0"/>
                <a:t>Get friends</a:t>
              </a:r>
              <a:endParaRPr lang="he-IL" sz="14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693357" y="1957892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680038" y="2548344"/>
              <a:ext cx="188976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41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129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33</cp:revision>
  <dcterms:created xsi:type="dcterms:W3CDTF">2014-11-30T15:59:34Z</dcterms:created>
  <dcterms:modified xsi:type="dcterms:W3CDTF">2015-01-04T04:52:51Z</dcterms:modified>
</cp:coreProperties>
</file>