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ט"ו/חשון/תשע"ה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36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ט"ו/חשון/תשע"ה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97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ט"ו/חשון/תשע"ה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38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ט"ו/חשון/תשע"ה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693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ט"ו/חשון/תשע"ה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183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ט"ו/חשון/תשע"ה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24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ט"ו/חשון/תשע"ה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532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ט"ו/חשון/תשע"ה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28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ט"ו/חשון/תשע"ה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48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ט"ו/חשון/תשע"ה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62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905A-DB9B-4E79-B154-D6AA78A56516}" type="datetimeFigureOut">
              <a:rPr lang="he-IL" smtClean="0"/>
              <a:t>ט"ו/חשון/תשע"ה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04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905A-DB9B-4E79-B154-D6AA78A56516}" type="datetimeFigureOut">
              <a:rPr lang="he-IL" smtClean="0"/>
              <a:t>ט"ו/חשון/תשע"ה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350A7-B4DE-42E1-B997-713314AC94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34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236" y="514266"/>
            <a:ext cx="880025" cy="270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Vehicle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33774" y="309673"/>
            <a:ext cx="757375" cy="19530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IVehicle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 flipV="1">
            <a:off x="4932261" y="407328"/>
            <a:ext cx="901513" cy="24230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877505" y="3028513"/>
            <a:ext cx="568485" cy="2601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Truck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553794" y="3073620"/>
            <a:ext cx="638206" cy="1883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ITruck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9" idx="3"/>
            <a:endCxn id="10" idx="1"/>
          </p:cNvCxnSpPr>
          <p:nvPr/>
        </p:nvCxnSpPr>
        <p:spPr>
          <a:xfrm>
            <a:off x="11445990" y="3158579"/>
            <a:ext cx="107804" cy="922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44075" y="1782931"/>
            <a:ext cx="977201" cy="270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Motorcycle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188011" y="1834862"/>
            <a:ext cx="1035451" cy="19530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IMotorcycle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2" idx="3"/>
            <a:endCxn id="13" idx="1"/>
          </p:cNvCxnSpPr>
          <p:nvPr/>
        </p:nvCxnSpPr>
        <p:spPr>
          <a:xfrm>
            <a:off x="8421276" y="1918295"/>
            <a:ext cx="766735" cy="142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72909" y="2129446"/>
            <a:ext cx="880025" cy="270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Car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83150" y="2181377"/>
            <a:ext cx="757375" cy="19530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ICar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5" idx="3"/>
            <a:endCxn id="16" idx="1"/>
          </p:cNvCxnSpPr>
          <p:nvPr/>
        </p:nvCxnSpPr>
        <p:spPr>
          <a:xfrm>
            <a:off x="2852934" y="2264810"/>
            <a:ext cx="730216" cy="142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96622" y="3037344"/>
            <a:ext cx="937479" cy="2163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RegularCar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617885" y="3054509"/>
            <a:ext cx="1046057" cy="17210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IRegularCar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3"/>
            <a:endCxn id="19" idx="1"/>
          </p:cNvCxnSpPr>
          <p:nvPr/>
        </p:nvCxnSpPr>
        <p:spPr>
          <a:xfrm flipV="1">
            <a:off x="3534101" y="3140563"/>
            <a:ext cx="83784" cy="497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2576" y="3037344"/>
            <a:ext cx="937479" cy="2163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ElectricCar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51880" y="3054510"/>
            <a:ext cx="1043842" cy="17210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IElectricCar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3"/>
            <a:endCxn id="22" idx="1"/>
          </p:cNvCxnSpPr>
          <p:nvPr/>
        </p:nvCxnSpPr>
        <p:spPr>
          <a:xfrm flipV="1">
            <a:off x="1330055" y="3140564"/>
            <a:ext cx="121825" cy="497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835433" y="3028513"/>
            <a:ext cx="1352578" cy="2601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RegularMotorcycle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292869" y="3067056"/>
            <a:ext cx="1444058" cy="1830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IRegularMotorcycle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7" idx="3"/>
            <a:endCxn id="28" idx="1"/>
          </p:cNvCxnSpPr>
          <p:nvPr/>
        </p:nvCxnSpPr>
        <p:spPr>
          <a:xfrm>
            <a:off x="9188011" y="3158579"/>
            <a:ext cx="10485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75010" y="3073620"/>
            <a:ext cx="1373296" cy="1729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ElectricMotorcycle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55730" y="3073620"/>
            <a:ext cx="1459651" cy="18470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IElectricMotorcycle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40" idx="3"/>
            <a:endCxn id="41" idx="1"/>
          </p:cNvCxnSpPr>
          <p:nvPr/>
        </p:nvCxnSpPr>
        <p:spPr>
          <a:xfrm>
            <a:off x="6148306" y="3160078"/>
            <a:ext cx="107424" cy="589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8726556" y="332192"/>
            <a:ext cx="1314600" cy="20810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IRegularVehicle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" idx="2"/>
            <a:endCxn id="15" idx="0"/>
          </p:cNvCxnSpPr>
          <p:nvPr/>
        </p:nvCxnSpPr>
        <p:spPr>
          <a:xfrm flipH="1">
            <a:off x="2412922" y="784993"/>
            <a:ext cx="2079327" cy="13444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16" idx="0"/>
          </p:cNvCxnSpPr>
          <p:nvPr/>
        </p:nvCxnSpPr>
        <p:spPr>
          <a:xfrm flipH="1">
            <a:off x="3961838" y="504982"/>
            <a:ext cx="2250624" cy="16763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2"/>
            <a:endCxn id="13" idx="0"/>
          </p:cNvCxnSpPr>
          <p:nvPr/>
        </p:nvCxnSpPr>
        <p:spPr>
          <a:xfrm>
            <a:off x="6212462" y="504982"/>
            <a:ext cx="3493275" cy="13298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2"/>
            <a:endCxn id="12" idx="0"/>
          </p:cNvCxnSpPr>
          <p:nvPr/>
        </p:nvCxnSpPr>
        <p:spPr>
          <a:xfrm>
            <a:off x="4492249" y="784993"/>
            <a:ext cx="3440427" cy="99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032114" y="373230"/>
            <a:ext cx="1314600" cy="20810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IElectricVehicle</a:t>
            </a:r>
            <a:endParaRPr lang="he-IL" sz="1200" dirty="0" smtClean="0">
              <a:solidFill>
                <a:schemeClr val="tx1"/>
              </a:solidFill>
            </a:endParaRPr>
          </a:p>
        </p:txBody>
      </p:sp>
      <p:cxnSp>
        <p:nvCxnSpPr>
          <p:cNvPr id="69" name="Curved Connector 68"/>
          <p:cNvCxnSpPr>
            <a:stCxn id="6" idx="0"/>
            <a:endCxn id="67" idx="0"/>
          </p:cNvCxnSpPr>
          <p:nvPr/>
        </p:nvCxnSpPr>
        <p:spPr>
          <a:xfrm rot="16200000" flipH="1" flipV="1">
            <a:off x="4419159" y="-1420073"/>
            <a:ext cx="63557" cy="3523048"/>
          </a:xfrm>
          <a:prstGeom prst="curvedConnector3">
            <a:avLst>
              <a:gd name="adj1" fmla="val -3596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" idx="0"/>
            <a:endCxn id="45" idx="0"/>
          </p:cNvCxnSpPr>
          <p:nvPr/>
        </p:nvCxnSpPr>
        <p:spPr>
          <a:xfrm rot="16200000" flipH="1">
            <a:off x="7786899" y="-1264765"/>
            <a:ext cx="22519" cy="3171394"/>
          </a:xfrm>
          <a:prstGeom prst="curvedConnector3">
            <a:avLst>
              <a:gd name="adj1" fmla="val -101514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5" idx="2"/>
            <a:endCxn id="10" idx="0"/>
          </p:cNvCxnSpPr>
          <p:nvPr/>
        </p:nvCxnSpPr>
        <p:spPr>
          <a:xfrm>
            <a:off x="9383856" y="540293"/>
            <a:ext cx="2489041" cy="253332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2"/>
            <a:endCxn id="40" idx="0"/>
          </p:cNvCxnSpPr>
          <p:nvPr/>
        </p:nvCxnSpPr>
        <p:spPr>
          <a:xfrm flipH="1">
            <a:off x="5461658" y="2053658"/>
            <a:ext cx="2471018" cy="101996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3" idx="2"/>
            <a:endCxn id="41" idx="0"/>
          </p:cNvCxnSpPr>
          <p:nvPr/>
        </p:nvCxnSpPr>
        <p:spPr>
          <a:xfrm flipH="1">
            <a:off x="6985556" y="2030171"/>
            <a:ext cx="2720181" cy="10434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67" idx="2"/>
            <a:endCxn id="41" idx="0"/>
          </p:cNvCxnSpPr>
          <p:nvPr/>
        </p:nvCxnSpPr>
        <p:spPr>
          <a:xfrm rot="16200000" flipH="1">
            <a:off x="3591341" y="-320596"/>
            <a:ext cx="2492289" cy="42961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45" idx="3"/>
            <a:endCxn id="28" idx="3"/>
          </p:cNvCxnSpPr>
          <p:nvPr/>
        </p:nvCxnSpPr>
        <p:spPr>
          <a:xfrm>
            <a:off x="10041156" y="436243"/>
            <a:ext cx="695771" cy="2722336"/>
          </a:xfrm>
          <a:prstGeom prst="curvedConnector3">
            <a:avLst>
              <a:gd name="adj1" fmla="val 132856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2" idx="2"/>
            <a:endCxn id="27" idx="0"/>
          </p:cNvCxnSpPr>
          <p:nvPr/>
        </p:nvCxnSpPr>
        <p:spPr>
          <a:xfrm>
            <a:off x="7932676" y="2053658"/>
            <a:ext cx="579046" cy="9748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6" idx="2"/>
            <a:endCxn id="19" idx="0"/>
          </p:cNvCxnSpPr>
          <p:nvPr/>
        </p:nvCxnSpPr>
        <p:spPr>
          <a:xfrm>
            <a:off x="3961838" y="2376686"/>
            <a:ext cx="179076" cy="6778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6" idx="2"/>
            <a:endCxn id="22" idx="0"/>
          </p:cNvCxnSpPr>
          <p:nvPr/>
        </p:nvCxnSpPr>
        <p:spPr>
          <a:xfrm flipH="1">
            <a:off x="1973801" y="2376686"/>
            <a:ext cx="1988037" cy="6778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5" idx="2"/>
            <a:endCxn id="18" idx="0"/>
          </p:cNvCxnSpPr>
          <p:nvPr/>
        </p:nvCxnSpPr>
        <p:spPr>
          <a:xfrm>
            <a:off x="2412922" y="2400173"/>
            <a:ext cx="652440" cy="63717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5" idx="2"/>
            <a:endCxn id="21" idx="0"/>
          </p:cNvCxnSpPr>
          <p:nvPr/>
        </p:nvCxnSpPr>
        <p:spPr>
          <a:xfrm flipH="1">
            <a:off x="861316" y="2400173"/>
            <a:ext cx="1551606" cy="63717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67" idx="3"/>
            <a:endCxn id="22" idx="0"/>
          </p:cNvCxnSpPr>
          <p:nvPr/>
        </p:nvCxnSpPr>
        <p:spPr>
          <a:xfrm flipH="1">
            <a:off x="1973801" y="477281"/>
            <a:ext cx="1372913" cy="2577229"/>
          </a:xfrm>
          <a:prstGeom prst="curvedConnector4">
            <a:avLst>
              <a:gd name="adj1" fmla="val -16651"/>
              <a:gd name="adj2" fmla="val 82136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45" idx="1"/>
            <a:endCxn id="19" idx="0"/>
          </p:cNvCxnSpPr>
          <p:nvPr/>
        </p:nvCxnSpPr>
        <p:spPr>
          <a:xfrm rot="10800000" flipV="1">
            <a:off x="4140914" y="436243"/>
            <a:ext cx="4585642" cy="261826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3" idx="2"/>
            <a:endCxn id="28" idx="0"/>
          </p:cNvCxnSpPr>
          <p:nvPr/>
        </p:nvCxnSpPr>
        <p:spPr>
          <a:xfrm>
            <a:off x="9705737" y="2030171"/>
            <a:ext cx="309161" cy="10368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urved Connector 251"/>
          <p:cNvCxnSpPr>
            <a:stCxn id="6" idx="3"/>
            <a:endCxn id="10" idx="0"/>
          </p:cNvCxnSpPr>
          <p:nvPr/>
        </p:nvCxnSpPr>
        <p:spPr>
          <a:xfrm>
            <a:off x="6591149" y="407328"/>
            <a:ext cx="5281748" cy="266629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urved Connector 263"/>
          <p:cNvCxnSpPr>
            <a:stCxn id="4" idx="2"/>
            <a:endCxn id="9" idx="0"/>
          </p:cNvCxnSpPr>
          <p:nvPr/>
        </p:nvCxnSpPr>
        <p:spPr>
          <a:xfrm rot="16200000" flipH="1">
            <a:off x="6705238" y="-1427997"/>
            <a:ext cx="2243520" cy="6669499"/>
          </a:xfrm>
          <a:prstGeom prst="curvedConnector3">
            <a:avLst>
              <a:gd name="adj1" fmla="val 1256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5799145" y="4536917"/>
            <a:ext cx="1054346" cy="279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VehicleMaker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270" name="Straight Connector 269"/>
          <p:cNvCxnSpPr>
            <a:stCxn id="9" idx="2"/>
            <a:endCxn id="268" idx="0"/>
          </p:cNvCxnSpPr>
          <p:nvPr/>
        </p:nvCxnSpPr>
        <p:spPr>
          <a:xfrm flipH="1">
            <a:off x="6326318" y="3288645"/>
            <a:ext cx="4835430" cy="1248272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7" idx="2"/>
            <a:endCxn id="268" idx="0"/>
          </p:cNvCxnSpPr>
          <p:nvPr/>
        </p:nvCxnSpPr>
        <p:spPr>
          <a:xfrm flipH="1">
            <a:off x="6326318" y="3288645"/>
            <a:ext cx="2185404" cy="1248272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10" idx="2"/>
            <a:endCxn id="268" idx="3"/>
          </p:cNvCxnSpPr>
          <p:nvPr/>
        </p:nvCxnSpPr>
        <p:spPr>
          <a:xfrm flipH="1">
            <a:off x="6853491" y="3261995"/>
            <a:ext cx="5019406" cy="1414738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40" idx="2"/>
            <a:endCxn id="268" idx="0"/>
          </p:cNvCxnSpPr>
          <p:nvPr/>
        </p:nvCxnSpPr>
        <p:spPr>
          <a:xfrm>
            <a:off x="5461658" y="3246535"/>
            <a:ext cx="864660" cy="1290382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18" idx="2"/>
            <a:endCxn id="268" idx="0"/>
          </p:cNvCxnSpPr>
          <p:nvPr/>
        </p:nvCxnSpPr>
        <p:spPr>
          <a:xfrm>
            <a:off x="3065362" y="3253733"/>
            <a:ext cx="3260956" cy="1283184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1" idx="2"/>
            <a:endCxn id="268" idx="0"/>
          </p:cNvCxnSpPr>
          <p:nvPr/>
        </p:nvCxnSpPr>
        <p:spPr>
          <a:xfrm>
            <a:off x="861316" y="3253733"/>
            <a:ext cx="5465002" cy="1283184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5931209" y="5060854"/>
            <a:ext cx="1054346" cy="279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Garage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4171565" y="4966668"/>
            <a:ext cx="1054346" cy="2796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GarageEntry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294" name="Straight Arrow Connector 293"/>
          <p:cNvCxnSpPr>
            <a:stCxn id="292" idx="0"/>
            <a:endCxn id="268" idx="2"/>
          </p:cNvCxnSpPr>
          <p:nvPr/>
        </p:nvCxnSpPr>
        <p:spPr>
          <a:xfrm flipH="1" flipV="1">
            <a:off x="6326318" y="4816548"/>
            <a:ext cx="132064" cy="2443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93" idx="3"/>
            <a:endCxn id="292" idx="1"/>
          </p:cNvCxnSpPr>
          <p:nvPr/>
        </p:nvCxnSpPr>
        <p:spPr>
          <a:xfrm>
            <a:off x="5225911" y="5106484"/>
            <a:ext cx="705298" cy="9418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urved Connector 303"/>
          <p:cNvCxnSpPr>
            <a:stCxn id="6" idx="0"/>
            <a:endCxn id="293" idx="1"/>
          </p:cNvCxnSpPr>
          <p:nvPr/>
        </p:nvCxnSpPr>
        <p:spPr>
          <a:xfrm rot="16200000" flipH="1" flipV="1">
            <a:off x="2793608" y="1687629"/>
            <a:ext cx="4796811" cy="2040897"/>
          </a:xfrm>
          <a:prstGeom prst="curvedConnector4">
            <a:avLst>
              <a:gd name="adj1" fmla="val -4766"/>
              <a:gd name="adj2" fmla="val 3039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2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1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Shachar Lang</dc:creator>
  <cp:lastModifiedBy>Shachar Lang</cp:lastModifiedBy>
  <cp:revision>5</cp:revision>
  <dcterms:created xsi:type="dcterms:W3CDTF">2014-11-08T17:12:31Z</dcterms:created>
  <dcterms:modified xsi:type="dcterms:W3CDTF">2014-11-08T17:54:31Z</dcterms:modified>
</cp:coreProperties>
</file>