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Lang" initials="SL" lastIdx="1" clrIdx="0">
    <p:extLst>
      <p:ext uri="{19B8F6BF-5375-455C-9EA6-DF929625EA0E}">
        <p15:presenceInfo xmlns:p15="http://schemas.microsoft.com/office/powerpoint/2012/main" userId="96a2143905d2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8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6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2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225" y="375782"/>
            <a:ext cx="1134956" cy="5562031"/>
            <a:chOff x="973225" y="375782"/>
            <a:chExt cx="1134956" cy="5562031"/>
          </a:xfrm>
        </p:grpSpPr>
        <p:sp>
          <p:nvSpPr>
            <p:cNvPr id="4" name="Rectangle 3"/>
            <p:cNvSpPr/>
            <p:nvPr/>
          </p:nvSpPr>
          <p:spPr>
            <a:xfrm>
              <a:off x="973225" y="375782"/>
              <a:ext cx="1134956" cy="502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>
              <a:off x="1504709" y="878542"/>
              <a:ext cx="35994" cy="50592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1112227"/>
            <a:ext cx="3599728" cy="1144836"/>
            <a:chOff x="2743200" y="1112227"/>
            <a:chExt cx="3599728" cy="1144836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00" y="1273215"/>
              <a:ext cx="3599728" cy="983848"/>
              <a:chOff x="2743200" y="1273215"/>
              <a:chExt cx="3599728" cy="98384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43200" y="2083443"/>
                <a:ext cx="3298785" cy="578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69849" y="1112227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9848" y="1771985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Return value</a:t>
              </a:r>
            </a:p>
          </p:txBody>
        </p:sp>
      </p:grpSp>
      <p:cxnSp>
        <p:nvCxnSpPr>
          <p:cNvPr id="22" name="Elbow Connector 21"/>
          <p:cNvCxnSpPr/>
          <p:nvPr/>
        </p:nvCxnSpPr>
        <p:spPr>
          <a:xfrm>
            <a:off x="7234177" y="2430684"/>
            <a:ext cx="1157469" cy="439838"/>
          </a:xfrm>
          <a:prstGeom prst="bentConnector3">
            <a:avLst>
              <a:gd name="adj1" fmla="val 4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89630" y="3970116"/>
            <a:ext cx="2141317" cy="2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H="1">
            <a:off x="7093149" y="1572441"/>
            <a:ext cx="3827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17196" y="1037514"/>
            <a:ext cx="2141850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FormApplicationTabs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1753496" y="1540274"/>
            <a:ext cx="34625" cy="5054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20440" y="986594"/>
            <a:ext cx="1538164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UserWrapper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489522" y="1489354"/>
            <a:ext cx="17932" cy="513735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67511" y="1819112"/>
            <a:ext cx="5643434" cy="3572828"/>
            <a:chOff x="2736132" y="897200"/>
            <a:chExt cx="7258679" cy="1048646"/>
          </a:xfrm>
        </p:grpSpPr>
        <p:grpSp>
          <p:nvGrpSpPr>
            <p:cNvPr id="11" name="Group 10"/>
            <p:cNvGrpSpPr/>
            <p:nvPr/>
          </p:nvGrpSpPr>
          <p:grpSpPr>
            <a:xfrm>
              <a:off x="2736132" y="897200"/>
              <a:ext cx="3606796" cy="1048646"/>
              <a:chOff x="2736132" y="897200"/>
              <a:chExt cx="3606796" cy="104864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736132" y="1903713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341024" y="962433"/>
              <a:ext cx="3653787" cy="687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PostStatus</a:t>
              </a:r>
              <a:r>
                <a:rPr lang="en-US" sz="1400" dirty="0" smtClean="0"/>
                <a:t>(status)</a:t>
              </a:r>
              <a:endParaRPr lang="en-US" sz="1400" dirty="0" smtClean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561598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8612" y="184151"/>
            <a:ext cx="5218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Interest check Sequence diagram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570221" y="2306509"/>
            <a:ext cx="2619869" cy="1261303"/>
            <a:chOff x="2767887" y="897200"/>
            <a:chExt cx="3575041" cy="104864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2799975" y="1903505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9478" y="897200"/>
              <a:ext cx="223450" cy="104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4" name="Elbow Connector 36"/>
          <p:cNvCxnSpPr/>
          <p:nvPr/>
        </p:nvCxnSpPr>
        <p:spPr>
          <a:xfrm flipH="1" flipV="1">
            <a:off x="1755249" y="6232307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420742" y="5740558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778431" y="5761224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10973" y="5273941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(was posted)</a:t>
            </a:r>
            <a:endParaRPr lang="en-US" sz="1400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4557606" y="3957573"/>
            <a:ext cx="2619869" cy="1261303"/>
            <a:chOff x="2767887" y="897200"/>
            <a:chExt cx="3575041" cy="104864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2799975" y="1903505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119478" y="897200"/>
              <a:ext cx="223450" cy="104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39648" y="3503731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(void)</a:t>
            </a:r>
            <a:endParaRPr lang="en-US" sz="14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4599000" y="3728731"/>
            <a:ext cx="2840724" cy="3077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ReFetch</a:t>
            </a:r>
            <a:r>
              <a:rPr lang="en-US" sz="1400" dirty="0" smtClean="0"/>
              <a:t>()</a:t>
            </a:r>
            <a:endParaRPr lang="en-US" sz="14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6535080" y="512856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(void)</a:t>
            </a:r>
            <a:endParaRPr lang="en-US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971990" y="1679639"/>
            <a:ext cx="2840724" cy="234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PostStatus</a:t>
            </a:r>
            <a:r>
              <a:rPr lang="en-US" sz="1400" dirty="0" smtClean="0"/>
              <a:t>(status)</a:t>
            </a:r>
            <a:endParaRPr lang="en-US" sz="14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2357501" y="568415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DisplayNewPosts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46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0038" y="1551149"/>
            <a:ext cx="1916398" cy="1907178"/>
            <a:chOff x="5680038" y="1551149"/>
            <a:chExt cx="1916398" cy="1907178"/>
          </a:xfrm>
        </p:grpSpPr>
        <p:sp>
          <p:nvSpPr>
            <p:cNvPr id="4" name="Rectangle 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48386" y="1199239"/>
            <a:ext cx="1553459" cy="122275"/>
            <a:chOff x="2448386" y="1199239"/>
            <a:chExt cx="1553459" cy="1222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57139" y="1247887"/>
              <a:ext cx="134470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/>
          </p:nvSpPr>
          <p:spPr>
            <a:xfrm rot="2331332">
              <a:off x="2448386" y="1199239"/>
              <a:ext cx="191596" cy="122275"/>
            </a:xfrm>
            <a:prstGeom prst="parallelogram">
              <a:avLst>
                <a:gd name="adj" fmla="val 289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314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16414" y="215021"/>
            <a:ext cx="2260462" cy="2083236"/>
            <a:chOff x="6306543" y="1057997"/>
            <a:chExt cx="2860328" cy="2083236"/>
          </a:xfrm>
        </p:grpSpPr>
        <p:sp>
          <p:nvSpPr>
            <p:cNvPr id="7" name="Rectangle 6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1" name="Rectangle 10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23" name="Rectangle 22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</p:cNvCxnSpPr>
          <p:nvPr/>
        </p:nvCxnSpPr>
        <p:spPr>
          <a:xfrm>
            <a:off x="9876876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16414" y="2718934"/>
            <a:ext cx="2260462" cy="1037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9" name="TextBox 38"/>
          <p:cNvSpPr txBox="1"/>
          <p:nvPr/>
        </p:nvSpPr>
        <p:spPr>
          <a:xfrm>
            <a:off x="7616414" y="3104034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6414" y="3088985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16414" y="3411811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6414" y="270987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InterestChecker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16414" y="344824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Find Interested Users</a:t>
            </a:r>
          </a:p>
        </p:txBody>
      </p:sp>
      <p:cxnSp>
        <p:nvCxnSpPr>
          <p:cNvPr id="44" name="Straight Arrow Connector 43"/>
          <p:cNvCxnSpPr>
            <a:stCxn id="38" idx="3"/>
            <a:endCxn id="23" idx="1"/>
          </p:cNvCxnSpPr>
          <p:nvPr/>
        </p:nvCxnSpPr>
        <p:spPr>
          <a:xfrm>
            <a:off x="9876876" y="3237479"/>
            <a:ext cx="1009824" cy="122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002044" y="1214427"/>
            <a:ext cx="900416" cy="16895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8961667">
            <a:off x="9779972" y="2947992"/>
            <a:ext cx="318978" cy="184133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Parallelogram 56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93638" y="634663"/>
            <a:ext cx="1916398" cy="1630712"/>
            <a:chOff x="5680038" y="1551149"/>
            <a:chExt cx="1916398" cy="1630712"/>
          </a:xfrm>
        </p:grpSpPr>
        <p:sp>
          <p:nvSpPr>
            <p:cNvPr id="69" name="Rectangle 68"/>
            <p:cNvSpPr/>
            <p:nvPr/>
          </p:nvSpPr>
          <p:spPr>
            <a:xfrm>
              <a:off x="5680038" y="1566248"/>
              <a:ext cx="1889760" cy="69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MainPage</a:t>
              </a:r>
              <a:endParaRPr lang="he-IL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706676" y="1894997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80038" y="2130913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97227" y="64105"/>
            <a:ext cx="1945478" cy="1616556"/>
            <a:chOff x="5650958" y="1551149"/>
            <a:chExt cx="1945478" cy="1907178"/>
          </a:xfrm>
        </p:grpSpPr>
        <p:sp>
          <p:nvSpPr>
            <p:cNvPr id="76" name="Rectangle 7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78152" y="1751352"/>
            <a:ext cx="1945478" cy="1616556"/>
            <a:chOff x="5650958" y="1551149"/>
            <a:chExt cx="1945478" cy="1907178"/>
          </a:xfrm>
        </p:grpSpPr>
        <p:sp>
          <p:nvSpPr>
            <p:cNvPr id="84" name="Rectangle 8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Parallelogram 89"/>
          <p:cNvSpPr/>
          <p:nvPr/>
        </p:nvSpPr>
        <p:spPr>
          <a:xfrm rot="12604676">
            <a:off x="5446334" y="835053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Parallelogram 90"/>
          <p:cNvSpPr/>
          <p:nvPr/>
        </p:nvSpPr>
        <p:spPr>
          <a:xfrm rot="11116666">
            <a:off x="5438714" y="2399565"/>
            <a:ext cx="381816" cy="220407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2" name="Straight Connector 91"/>
          <p:cNvCxnSpPr>
            <a:endCxn id="7" idx="1"/>
          </p:cNvCxnSpPr>
          <p:nvPr/>
        </p:nvCxnSpPr>
        <p:spPr>
          <a:xfrm>
            <a:off x="5755341" y="914400"/>
            <a:ext cx="1861073" cy="34676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" idx="1"/>
          </p:cNvCxnSpPr>
          <p:nvPr/>
        </p:nvCxnSpPr>
        <p:spPr>
          <a:xfrm flipV="1">
            <a:off x="5829820" y="1261168"/>
            <a:ext cx="1786594" cy="11445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 rot="12604676">
            <a:off x="2130373" y="858388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Parallelogram 98"/>
          <p:cNvSpPr/>
          <p:nvPr/>
        </p:nvSpPr>
        <p:spPr>
          <a:xfrm rot="15100556">
            <a:off x="2086936" y="1085271"/>
            <a:ext cx="307642" cy="177589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Straight Connector 99"/>
          <p:cNvCxnSpPr>
            <a:endCxn id="76" idx="1"/>
          </p:cNvCxnSpPr>
          <p:nvPr/>
        </p:nvCxnSpPr>
        <p:spPr>
          <a:xfrm flipV="1">
            <a:off x="2355925" y="872383"/>
            <a:ext cx="1183701" cy="7429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0621" y="1215614"/>
            <a:ext cx="1197531" cy="11394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469368" y="3462753"/>
            <a:ext cx="1945478" cy="1616556"/>
            <a:chOff x="5650958" y="1551149"/>
            <a:chExt cx="1945478" cy="1907178"/>
          </a:xfrm>
        </p:grpSpPr>
        <p:sp>
          <p:nvSpPr>
            <p:cNvPr id="107" name="Rectangle 106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Parallelogram 112"/>
          <p:cNvSpPr/>
          <p:nvPr/>
        </p:nvSpPr>
        <p:spPr>
          <a:xfrm rot="10800000">
            <a:off x="5410224" y="4042037"/>
            <a:ext cx="373623" cy="215677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4" name="Straight Connector 113"/>
          <p:cNvCxnSpPr>
            <a:endCxn id="38" idx="1"/>
          </p:cNvCxnSpPr>
          <p:nvPr/>
        </p:nvCxnSpPr>
        <p:spPr>
          <a:xfrm flipV="1">
            <a:off x="5669280" y="3237479"/>
            <a:ext cx="1947134" cy="8827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0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/>
          <p:cNvCxnSpPr>
            <a:endCxn id="3" idx="1"/>
          </p:cNvCxnSpPr>
          <p:nvPr/>
        </p:nvCxnSpPr>
        <p:spPr>
          <a:xfrm flipV="1">
            <a:off x="2531315" y="1261168"/>
            <a:ext cx="5050263" cy="39979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581577" y="215021"/>
            <a:ext cx="2260463" cy="2083236"/>
            <a:chOff x="6306542" y="1057997"/>
            <a:chExt cx="2860329" cy="2083236"/>
          </a:xfrm>
        </p:grpSpPr>
        <p:sp>
          <p:nvSpPr>
            <p:cNvPr id="3" name="Rectangle 2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06542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UserWrapper</a:t>
              </a:r>
              <a:r>
                <a:rPr lang="en-US" sz="1400" dirty="0" smtClean="0"/>
                <a:t> (Singleton)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0" name="Rectangle 9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17" name="Rectangle 16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9842039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69552" y="170233"/>
            <a:ext cx="1945478" cy="1616556"/>
            <a:chOff x="5650958" y="1551149"/>
            <a:chExt cx="1945478" cy="1907178"/>
          </a:xfrm>
        </p:grpSpPr>
        <p:sp>
          <p:nvSpPr>
            <p:cNvPr id="43" name="Rectangle 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316803" y="1177026"/>
            <a:ext cx="1945478" cy="1616556"/>
            <a:chOff x="5650958" y="1551149"/>
            <a:chExt cx="1945478" cy="1907178"/>
          </a:xfrm>
        </p:grpSpPr>
        <p:sp>
          <p:nvSpPr>
            <p:cNvPr id="50" name="Rectangle 49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Comment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63918" y="2837127"/>
            <a:ext cx="1945478" cy="1616556"/>
            <a:chOff x="5650958" y="1551149"/>
            <a:chExt cx="1945478" cy="1907178"/>
          </a:xfrm>
        </p:grpSpPr>
        <p:sp>
          <p:nvSpPr>
            <p:cNvPr id="65" name="Rectangle 64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FacebookFetchable</a:t>
              </a:r>
              <a:endParaRPr lang="he-IL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 action</a:t>
              </a:r>
              <a:endParaRPr lang="he-IL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</a:t>
              </a:r>
              <a:endParaRPr lang="he-IL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>
            <a:stCxn id="43" idx="3"/>
            <a:endCxn id="3" idx="1"/>
          </p:cNvCxnSpPr>
          <p:nvPr/>
        </p:nvCxnSpPr>
        <p:spPr>
          <a:xfrm>
            <a:off x="2201711" y="978511"/>
            <a:ext cx="5379867" cy="282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  <a:endCxn id="3" idx="1"/>
          </p:cNvCxnSpPr>
          <p:nvPr/>
        </p:nvCxnSpPr>
        <p:spPr>
          <a:xfrm flipV="1">
            <a:off x="4248962" y="1261168"/>
            <a:ext cx="3332616" cy="7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3" idx="1"/>
          </p:cNvCxnSpPr>
          <p:nvPr/>
        </p:nvCxnSpPr>
        <p:spPr>
          <a:xfrm flipV="1">
            <a:off x="2396077" y="1261168"/>
            <a:ext cx="5185501" cy="23842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0059031" y="4555549"/>
            <a:ext cx="1945478" cy="1616556"/>
            <a:chOff x="5650958" y="1551149"/>
            <a:chExt cx="1945478" cy="1907178"/>
          </a:xfrm>
        </p:grpSpPr>
        <p:sp>
          <p:nvSpPr>
            <p:cNvPr id="83" name="Rectangle 8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LoginForm</a:t>
              </a:r>
              <a:endParaRPr lang="he-IL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>
            <a:stCxn id="83" idx="0"/>
            <a:endCxn id="3" idx="2"/>
          </p:cNvCxnSpPr>
          <p:nvPr/>
        </p:nvCxnSpPr>
        <p:spPr>
          <a:xfrm flipH="1" flipV="1">
            <a:off x="8711809" y="2298257"/>
            <a:ext cx="2334501" cy="22572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662620" y="4513937"/>
            <a:ext cx="2260462" cy="2083236"/>
            <a:chOff x="6306543" y="1057997"/>
            <a:chExt cx="2860328" cy="2083236"/>
          </a:xfrm>
        </p:grpSpPr>
        <p:sp>
          <p:nvSpPr>
            <p:cNvPr id="94" name="Rectangle 93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6543" y="1452155"/>
              <a:ext cx="286032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cxnSp>
        <p:nvCxnSpPr>
          <p:cNvPr id="102" name="Straight Arrow Connector 101"/>
          <p:cNvCxnSpPr>
            <a:stCxn id="98" idx="0"/>
            <a:endCxn id="3" idx="2"/>
          </p:cNvCxnSpPr>
          <p:nvPr/>
        </p:nvCxnSpPr>
        <p:spPr>
          <a:xfrm flipH="1" flipV="1">
            <a:off x="8711809" y="2298257"/>
            <a:ext cx="81042" cy="2215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757036" y="4951364"/>
            <a:ext cx="1945478" cy="1616556"/>
            <a:chOff x="5650958" y="1551149"/>
            <a:chExt cx="1945478" cy="1907178"/>
          </a:xfrm>
        </p:grpSpPr>
        <p:sp>
          <p:nvSpPr>
            <p:cNvPr id="106" name="Rectangle 10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FriendsFetcher</a:t>
              </a:r>
              <a:endParaRPr lang="he-IL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friends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>
            <a:stCxn id="106" idx="3"/>
            <a:endCxn id="8" idx="2"/>
          </p:cNvCxnSpPr>
          <p:nvPr/>
        </p:nvCxnSpPr>
        <p:spPr>
          <a:xfrm flipV="1">
            <a:off x="4689195" y="2294286"/>
            <a:ext cx="4022614" cy="34653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664525" y="3369076"/>
            <a:ext cx="1945478" cy="1616556"/>
            <a:chOff x="5650958" y="1551149"/>
            <a:chExt cx="1945478" cy="1907178"/>
          </a:xfrm>
        </p:grpSpPr>
        <p:sp>
          <p:nvSpPr>
            <p:cNvPr id="114" name="Rectangle 11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06676" y="1551150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FriendListManager</a:t>
              </a:r>
              <a:endParaRPr lang="he-IL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User’s friends</a:t>
              </a:r>
            </a:p>
            <a:p>
              <a:pPr algn="l" rtl="0"/>
              <a:r>
                <a:rPr lang="en-US" sz="1400" dirty="0" smtClean="0"/>
                <a:t>Friends by Id</a:t>
              </a:r>
              <a:endParaRPr lang="he-IL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all relevant friends</a:t>
              </a:r>
            </a:p>
            <a:p>
              <a:pPr algn="l" rtl="0"/>
              <a:r>
                <a:rPr lang="en-US" sz="1400" dirty="0" smtClean="0"/>
                <a:t>Get all friends’ lists</a:t>
              </a:r>
              <a:endParaRPr lang="he-IL" sz="1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>
            <a:stCxn id="114" idx="3"/>
            <a:endCxn id="3" idx="2"/>
          </p:cNvCxnSpPr>
          <p:nvPr/>
        </p:nvCxnSpPr>
        <p:spPr>
          <a:xfrm flipV="1">
            <a:off x="6596684" y="2298257"/>
            <a:ext cx="2115125" cy="18790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28476" y="5119656"/>
            <a:ext cx="1945478" cy="1616556"/>
            <a:chOff x="5650958" y="1551149"/>
            <a:chExt cx="1945478" cy="1907178"/>
          </a:xfrm>
        </p:grpSpPr>
        <p:sp>
          <p:nvSpPr>
            <p:cNvPr id="122" name="Rectangle 121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InterestChecker</a:t>
              </a:r>
              <a:endParaRPr lang="he-IL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 comparer</a:t>
              </a:r>
              <a:endParaRPr lang="he-IL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Find interested friends</a:t>
              </a:r>
              <a:endParaRPr lang="he-IL" sz="14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/>
          <p:cNvCxnSpPr>
            <a:stCxn id="122" idx="3"/>
            <a:endCxn id="3" idx="2"/>
          </p:cNvCxnSpPr>
          <p:nvPr/>
        </p:nvCxnSpPr>
        <p:spPr>
          <a:xfrm flipV="1">
            <a:off x="7160635" y="2298257"/>
            <a:ext cx="1551174" cy="36296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74486" y="4658010"/>
            <a:ext cx="1945478" cy="1616556"/>
            <a:chOff x="5650958" y="1551149"/>
            <a:chExt cx="1945478" cy="1907178"/>
          </a:xfrm>
        </p:grpSpPr>
        <p:sp>
          <p:nvSpPr>
            <p:cNvPr id="143" name="Rectangle 1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Inbox manager</a:t>
              </a:r>
              <a:endParaRPr lang="he-IL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threads</a:t>
              </a:r>
            </a:p>
            <a:p>
              <a:pPr algn="l" rtl="0"/>
              <a:r>
                <a:rPr lang="en-US" sz="1400" dirty="0" smtClean="0"/>
                <a:t>Get friends’ names</a:t>
              </a:r>
              <a:endParaRPr lang="he-IL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4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127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31</cp:revision>
  <dcterms:created xsi:type="dcterms:W3CDTF">2014-11-30T15:59:34Z</dcterms:created>
  <dcterms:modified xsi:type="dcterms:W3CDTF">2014-12-29T20:39:56Z</dcterms:modified>
</cp:coreProperties>
</file>