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0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3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9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8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93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83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3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28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4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6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905A-DB9B-4E79-B154-D6AA78A56516}" type="datetimeFigureOut">
              <a:rPr lang="he-IL" smtClean="0"/>
              <a:t>י"ח/חשון/תשע"ה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3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236" y="514266"/>
            <a:ext cx="880025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Vehicle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33774" y="309673"/>
            <a:ext cx="757375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 flipV="1">
            <a:off x="4932261" y="407328"/>
            <a:ext cx="901513" cy="2423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7505" y="3028513"/>
            <a:ext cx="568485" cy="260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553794" y="3073620"/>
            <a:ext cx="638206" cy="1883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ITruck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11445990" y="3158579"/>
            <a:ext cx="107804" cy="922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4075" y="1782931"/>
            <a:ext cx="977201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88011" y="1834862"/>
            <a:ext cx="1035451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>
            <a:off x="8421276" y="1918295"/>
            <a:ext cx="766735" cy="142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72909" y="2129446"/>
            <a:ext cx="880025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3150" y="2181377"/>
            <a:ext cx="757375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2852934" y="2264810"/>
            <a:ext cx="730216" cy="142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96622" y="3037344"/>
            <a:ext cx="937479" cy="216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RegularCar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17885" y="3054509"/>
            <a:ext cx="1046057" cy="1721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 flipV="1">
            <a:off x="3534101" y="3140563"/>
            <a:ext cx="83784" cy="497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2576" y="3037344"/>
            <a:ext cx="937479" cy="216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ElectricCar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51880" y="3054510"/>
            <a:ext cx="1043842" cy="1721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 flipV="1">
            <a:off x="1330055" y="3140564"/>
            <a:ext cx="121825" cy="49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5433" y="3028513"/>
            <a:ext cx="1352578" cy="260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RegularMotorcycle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292869" y="3067056"/>
            <a:ext cx="1444058" cy="1830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3"/>
            <a:endCxn id="28" idx="1"/>
          </p:cNvCxnSpPr>
          <p:nvPr/>
        </p:nvCxnSpPr>
        <p:spPr>
          <a:xfrm>
            <a:off x="9188011" y="3158579"/>
            <a:ext cx="1048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75010" y="3073620"/>
            <a:ext cx="1373296" cy="17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ElectricMotorcycle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55730" y="3073620"/>
            <a:ext cx="1459651" cy="18470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>
            <a:off x="6148306" y="3160078"/>
            <a:ext cx="107424" cy="58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726556" y="332192"/>
            <a:ext cx="1314600" cy="20810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2"/>
            <a:endCxn id="15" idx="0"/>
          </p:cNvCxnSpPr>
          <p:nvPr/>
        </p:nvCxnSpPr>
        <p:spPr>
          <a:xfrm flipH="1">
            <a:off x="2412922" y="784993"/>
            <a:ext cx="2079327" cy="1344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6" idx="0"/>
          </p:cNvCxnSpPr>
          <p:nvPr/>
        </p:nvCxnSpPr>
        <p:spPr>
          <a:xfrm flipH="1">
            <a:off x="3961838" y="504982"/>
            <a:ext cx="2250624" cy="16763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2"/>
            <a:endCxn id="13" idx="0"/>
          </p:cNvCxnSpPr>
          <p:nvPr/>
        </p:nvCxnSpPr>
        <p:spPr>
          <a:xfrm>
            <a:off x="6212462" y="504982"/>
            <a:ext cx="3493275" cy="1329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12" idx="0"/>
          </p:cNvCxnSpPr>
          <p:nvPr/>
        </p:nvCxnSpPr>
        <p:spPr>
          <a:xfrm>
            <a:off x="4492249" y="784993"/>
            <a:ext cx="3440427" cy="99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32114" y="373230"/>
            <a:ext cx="1314600" cy="20810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>
            <a:stCxn id="6" idx="0"/>
            <a:endCxn id="67" idx="0"/>
          </p:cNvCxnSpPr>
          <p:nvPr/>
        </p:nvCxnSpPr>
        <p:spPr>
          <a:xfrm rot="16200000" flipH="1" flipV="1">
            <a:off x="4419159" y="-1420073"/>
            <a:ext cx="63557" cy="3523048"/>
          </a:xfrm>
          <a:prstGeom prst="curvedConnector3">
            <a:avLst>
              <a:gd name="adj1" fmla="val -3596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0"/>
            <a:endCxn id="45" idx="0"/>
          </p:cNvCxnSpPr>
          <p:nvPr/>
        </p:nvCxnSpPr>
        <p:spPr>
          <a:xfrm rot="16200000" flipH="1">
            <a:off x="7786899" y="-1264765"/>
            <a:ext cx="22519" cy="3171394"/>
          </a:xfrm>
          <a:prstGeom prst="curvedConnector3">
            <a:avLst>
              <a:gd name="adj1" fmla="val -101514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10" idx="0"/>
          </p:cNvCxnSpPr>
          <p:nvPr/>
        </p:nvCxnSpPr>
        <p:spPr>
          <a:xfrm>
            <a:off x="9383856" y="540293"/>
            <a:ext cx="2489041" cy="253332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2"/>
            <a:endCxn id="40" idx="0"/>
          </p:cNvCxnSpPr>
          <p:nvPr/>
        </p:nvCxnSpPr>
        <p:spPr>
          <a:xfrm flipH="1">
            <a:off x="5461658" y="2053658"/>
            <a:ext cx="2471018" cy="10199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2"/>
            <a:endCxn id="41" idx="0"/>
          </p:cNvCxnSpPr>
          <p:nvPr/>
        </p:nvCxnSpPr>
        <p:spPr>
          <a:xfrm flipH="1">
            <a:off x="6985556" y="2030171"/>
            <a:ext cx="2720181" cy="10434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7" idx="2"/>
            <a:endCxn id="41" idx="0"/>
          </p:cNvCxnSpPr>
          <p:nvPr/>
        </p:nvCxnSpPr>
        <p:spPr>
          <a:xfrm rot="16200000" flipH="1">
            <a:off x="3591341" y="-320596"/>
            <a:ext cx="2492289" cy="42961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5" idx="3"/>
            <a:endCxn id="28" idx="3"/>
          </p:cNvCxnSpPr>
          <p:nvPr/>
        </p:nvCxnSpPr>
        <p:spPr>
          <a:xfrm>
            <a:off x="10041156" y="436243"/>
            <a:ext cx="695771" cy="2722336"/>
          </a:xfrm>
          <a:prstGeom prst="curvedConnector3">
            <a:avLst>
              <a:gd name="adj1" fmla="val 13285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2" idx="2"/>
            <a:endCxn id="27" idx="0"/>
          </p:cNvCxnSpPr>
          <p:nvPr/>
        </p:nvCxnSpPr>
        <p:spPr>
          <a:xfrm>
            <a:off x="7932676" y="2053658"/>
            <a:ext cx="579046" cy="974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" idx="2"/>
            <a:endCxn id="19" idx="0"/>
          </p:cNvCxnSpPr>
          <p:nvPr/>
        </p:nvCxnSpPr>
        <p:spPr>
          <a:xfrm>
            <a:off x="3961838" y="2376686"/>
            <a:ext cx="179076" cy="6778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2"/>
            <a:endCxn id="22" idx="0"/>
          </p:cNvCxnSpPr>
          <p:nvPr/>
        </p:nvCxnSpPr>
        <p:spPr>
          <a:xfrm flipH="1">
            <a:off x="1973801" y="2376686"/>
            <a:ext cx="1988037" cy="6778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5" idx="2"/>
            <a:endCxn id="18" idx="0"/>
          </p:cNvCxnSpPr>
          <p:nvPr/>
        </p:nvCxnSpPr>
        <p:spPr>
          <a:xfrm>
            <a:off x="2412922" y="2400173"/>
            <a:ext cx="652440" cy="637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2"/>
            <a:endCxn id="21" idx="0"/>
          </p:cNvCxnSpPr>
          <p:nvPr/>
        </p:nvCxnSpPr>
        <p:spPr>
          <a:xfrm flipH="1">
            <a:off x="861316" y="2400173"/>
            <a:ext cx="1551606" cy="637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67" idx="3"/>
            <a:endCxn id="22" idx="0"/>
          </p:cNvCxnSpPr>
          <p:nvPr/>
        </p:nvCxnSpPr>
        <p:spPr>
          <a:xfrm flipH="1">
            <a:off x="1973801" y="477281"/>
            <a:ext cx="1372913" cy="2577229"/>
          </a:xfrm>
          <a:prstGeom prst="curvedConnector4">
            <a:avLst>
              <a:gd name="adj1" fmla="val -16651"/>
              <a:gd name="adj2" fmla="val 8213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45" idx="1"/>
            <a:endCxn id="19" idx="0"/>
          </p:cNvCxnSpPr>
          <p:nvPr/>
        </p:nvCxnSpPr>
        <p:spPr>
          <a:xfrm rot="10800000" flipV="1">
            <a:off x="4140914" y="436243"/>
            <a:ext cx="4585642" cy="261826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" idx="2"/>
            <a:endCxn id="28" idx="0"/>
          </p:cNvCxnSpPr>
          <p:nvPr/>
        </p:nvCxnSpPr>
        <p:spPr>
          <a:xfrm>
            <a:off x="9705737" y="2030171"/>
            <a:ext cx="309161" cy="10368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stCxn id="6" idx="3"/>
            <a:endCxn id="10" idx="0"/>
          </p:cNvCxnSpPr>
          <p:nvPr/>
        </p:nvCxnSpPr>
        <p:spPr>
          <a:xfrm>
            <a:off x="6591149" y="407328"/>
            <a:ext cx="5281748" cy="266629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4" idx="2"/>
            <a:endCxn id="9" idx="0"/>
          </p:cNvCxnSpPr>
          <p:nvPr/>
        </p:nvCxnSpPr>
        <p:spPr>
          <a:xfrm rot="16200000" flipH="1">
            <a:off x="6705238" y="-1427997"/>
            <a:ext cx="2243520" cy="6669499"/>
          </a:xfrm>
          <a:prstGeom prst="curvedConnector3">
            <a:avLst>
              <a:gd name="adj1" fmla="val 1256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5799145" y="4536917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VehicleMaker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70" name="Straight Connector 269"/>
          <p:cNvCxnSpPr>
            <a:stCxn id="9" idx="2"/>
            <a:endCxn id="268" idx="0"/>
          </p:cNvCxnSpPr>
          <p:nvPr/>
        </p:nvCxnSpPr>
        <p:spPr>
          <a:xfrm flipH="1">
            <a:off x="6326318" y="3288645"/>
            <a:ext cx="4835430" cy="124827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7" idx="2"/>
            <a:endCxn id="268" idx="0"/>
          </p:cNvCxnSpPr>
          <p:nvPr/>
        </p:nvCxnSpPr>
        <p:spPr>
          <a:xfrm flipH="1">
            <a:off x="6326318" y="3288645"/>
            <a:ext cx="2185404" cy="124827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0" idx="2"/>
            <a:endCxn id="268" idx="3"/>
          </p:cNvCxnSpPr>
          <p:nvPr/>
        </p:nvCxnSpPr>
        <p:spPr>
          <a:xfrm flipH="1">
            <a:off x="6853491" y="3261995"/>
            <a:ext cx="5019406" cy="1414738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40" idx="2"/>
            <a:endCxn id="268" idx="0"/>
          </p:cNvCxnSpPr>
          <p:nvPr/>
        </p:nvCxnSpPr>
        <p:spPr>
          <a:xfrm>
            <a:off x="5461658" y="3246535"/>
            <a:ext cx="864660" cy="129038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8" idx="2"/>
            <a:endCxn id="268" idx="0"/>
          </p:cNvCxnSpPr>
          <p:nvPr/>
        </p:nvCxnSpPr>
        <p:spPr>
          <a:xfrm>
            <a:off x="3065362" y="3253733"/>
            <a:ext cx="3260956" cy="12831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1" idx="2"/>
            <a:endCxn id="268" idx="0"/>
          </p:cNvCxnSpPr>
          <p:nvPr/>
        </p:nvCxnSpPr>
        <p:spPr>
          <a:xfrm>
            <a:off x="861316" y="3253733"/>
            <a:ext cx="5465002" cy="12831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5931209" y="5060854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Garage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171565" y="4966668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GarageEntry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/>
          <p:cNvCxnSpPr>
            <a:stCxn id="292" idx="0"/>
            <a:endCxn id="268" idx="2"/>
          </p:cNvCxnSpPr>
          <p:nvPr/>
        </p:nvCxnSpPr>
        <p:spPr>
          <a:xfrm flipH="1" flipV="1">
            <a:off x="6326318" y="4816548"/>
            <a:ext cx="132064" cy="2443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3" idx="3"/>
            <a:endCxn id="292" idx="1"/>
          </p:cNvCxnSpPr>
          <p:nvPr/>
        </p:nvCxnSpPr>
        <p:spPr>
          <a:xfrm>
            <a:off x="5225911" y="5106484"/>
            <a:ext cx="705298" cy="941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6" idx="0"/>
            <a:endCxn id="293" idx="1"/>
          </p:cNvCxnSpPr>
          <p:nvPr/>
        </p:nvCxnSpPr>
        <p:spPr>
          <a:xfrm rot="16200000" flipH="1" flipV="1">
            <a:off x="2793608" y="1687629"/>
            <a:ext cx="4796811" cy="2040897"/>
          </a:xfrm>
          <a:prstGeom prst="curvedConnector4">
            <a:avLst>
              <a:gd name="adj1" fmla="val -4766"/>
              <a:gd name="adj2" fmla="val 303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91"/>
          <p:cNvSpPr/>
          <p:nvPr/>
        </p:nvSpPr>
        <p:spPr>
          <a:xfrm>
            <a:off x="7198586" y="5037765"/>
            <a:ext cx="1989425" cy="325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ICommunicateWithConsole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41"/>
          <p:cNvCxnSpPr>
            <a:stCxn id="292" idx="3"/>
            <a:endCxn id="61" idx="1"/>
          </p:cNvCxnSpPr>
          <p:nvPr/>
        </p:nvCxnSpPr>
        <p:spPr>
          <a:xfrm flipV="1">
            <a:off x="6985555" y="5200669"/>
            <a:ext cx="213031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611" y="3365822"/>
            <a:ext cx="2060284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GarageManagmentMainPage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5482248" y="1317528"/>
            <a:ext cx="1464853" cy="4450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ConsoleAppPage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5806836" y="2463290"/>
            <a:ext cx="1884527" cy="276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DisplayGarageEntriesPage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7355386" y="1837431"/>
            <a:ext cx="1548916" cy="2499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ChangeStatePage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1399416" y="931215"/>
            <a:ext cx="1806131" cy="2179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VehicleAlreadyExistsPage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8"/>
          <p:cNvSpPr/>
          <p:nvPr/>
        </p:nvSpPr>
        <p:spPr>
          <a:xfrm>
            <a:off x="3838383" y="1779118"/>
            <a:ext cx="1161248" cy="2566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MessagePage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6"/>
          <p:cNvSpPr/>
          <p:nvPr/>
        </p:nvSpPr>
        <p:spPr>
          <a:xfrm>
            <a:off x="9554115" y="785004"/>
            <a:ext cx="1352578" cy="260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FillFuelPage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7"/>
          <p:cNvSpPr/>
          <p:nvPr/>
        </p:nvSpPr>
        <p:spPr>
          <a:xfrm>
            <a:off x="10313534" y="340392"/>
            <a:ext cx="1444058" cy="1830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ChargeBatteryPage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40"/>
          <p:cNvSpPr/>
          <p:nvPr/>
        </p:nvSpPr>
        <p:spPr>
          <a:xfrm>
            <a:off x="582422" y="322524"/>
            <a:ext cx="2022376" cy="21878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DisplayVehicleFullInfoPage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44"/>
          <p:cNvSpPr/>
          <p:nvPr/>
        </p:nvSpPr>
        <p:spPr>
          <a:xfrm>
            <a:off x="8297539" y="1351782"/>
            <a:ext cx="1659156" cy="28690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FillVehicleWheelsPage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47"/>
          <p:cNvCxnSpPr>
            <a:stCxn id="5" idx="1"/>
            <a:endCxn id="32" idx="3"/>
          </p:cNvCxnSpPr>
          <p:nvPr/>
        </p:nvCxnSpPr>
        <p:spPr>
          <a:xfrm flipH="1" flipV="1">
            <a:off x="3416983" y="1487851"/>
            <a:ext cx="2065265" cy="521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6"/>
          <p:cNvCxnSpPr>
            <a:stCxn id="5" idx="2"/>
            <a:endCxn id="10" idx="0"/>
          </p:cNvCxnSpPr>
          <p:nvPr/>
        </p:nvCxnSpPr>
        <p:spPr>
          <a:xfrm>
            <a:off x="6214675" y="1762530"/>
            <a:ext cx="1915169" cy="749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66"/>
          <p:cNvSpPr/>
          <p:nvPr/>
        </p:nvSpPr>
        <p:spPr>
          <a:xfrm>
            <a:off x="2102383" y="1379333"/>
            <a:ext cx="1314600" cy="2170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AddVehiclePage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33" name="Curved Connector 68"/>
          <p:cNvCxnSpPr>
            <a:stCxn id="5" idx="2"/>
            <a:endCxn id="16" idx="0"/>
          </p:cNvCxnSpPr>
          <p:nvPr/>
        </p:nvCxnSpPr>
        <p:spPr>
          <a:xfrm rot="5400000">
            <a:off x="5308547" y="872990"/>
            <a:ext cx="16588" cy="17956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69"/>
          <p:cNvCxnSpPr>
            <a:stCxn id="5" idx="3"/>
            <a:endCxn id="21" idx="1"/>
          </p:cNvCxnSpPr>
          <p:nvPr/>
        </p:nvCxnSpPr>
        <p:spPr>
          <a:xfrm flipV="1">
            <a:off x="6947101" y="915070"/>
            <a:ext cx="2607014" cy="624959"/>
          </a:xfrm>
          <a:prstGeom prst="curvedConnector3">
            <a:avLst>
              <a:gd name="adj1" fmla="val 163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1"/>
          <p:cNvCxnSpPr>
            <a:stCxn id="5" idx="0"/>
            <a:endCxn id="22" idx="1"/>
          </p:cNvCxnSpPr>
          <p:nvPr/>
        </p:nvCxnSpPr>
        <p:spPr>
          <a:xfrm flipV="1">
            <a:off x="6214675" y="431915"/>
            <a:ext cx="4098859" cy="8856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4"/>
          <p:cNvCxnSpPr>
            <a:stCxn id="5" idx="0"/>
            <a:endCxn id="25" idx="3"/>
          </p:cNvCxnSpPr>
          <p:nvPr/>
        </p:nvCxnSpPr>
        <p:spPr>
          <a:xfrm flipH="1" flipV="1">
            <a:off x="2604798" y="431916"/>
            <a:ext cx="3609877" cy="8856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41"/>
          <p:cNvCxnSpPr>
            <a:stCxn id="5" idx="2"/>
            <a:endCxn id="4" idx="0"/>
          </p:cNvCxnSpPr>
          <p:nvPr/>
        </p:nvCxnSpPr>
        <p:spPr>
          <a:xfrm rot="5400000">
            <a:off x="4875068" y="2026215"/>
            <a:ext cx="1603292" cy="1075922"/>
          </a:xfrm>
          <a:prstGeom prst="curvedConnector3">
            <a:avLst>
              <a:gd name="adj1" fmla="val 2564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68"/>
          <p:cNvCxnSpPr>
            <a:stCxn id="5" idx="1"/>
            <a:endCxn id="13" idx="0"/>
          </p:cNvCxnSpPr>
          <p:nvPr/>
        </p:nvCxnSpPr>
        <p:spPr>
          <a:xfrm rot="10800000">
            <a:off x="2302482" y="931215"/>
            <a:ext cx="3179766" cy="608814"/>
          </a:xfrm>
          <a:prstGeom prst="curvedConnector4">
            <a:avLst>
              <a:gd name="adj1" fmla="val 35800"/>
              <a:gd name="adj2" fmla="val 137548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41"/>
          <p:cNvCxnSpPr>
            <a:stCxn id="5" idx="2"/>
            <a:endCxn id="9" idx="0"/>
          </p:cNvCxnSpPr>
          <p:nvPr/>
        </p:nvCxnSpPr>
        <p:spPr>
          <a:xfrm rot="16200000" flipH="1">
            <a:off x="6131507" y="1845697"/>
            <a:ext cx="700760" cy="5344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68"/>
          <p:cNvCxnSpPr>
            <a:stCxn id="5" idx="3"/>
            <a:endCxn id="27" idx="1"/>
          </p:cNvCxnSpPr>
          <p:nvPr/>
        </p:nvCxnSpPr>
        <p:spPr>
          <a:xfrm flipV="1">
            <a:off x="6947101" y="1495235"/>
            <a:ext cx="1350438" cy="447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291"/>
          <p:cNvSpPr/>
          <p:nvPr/>
        </p:nvSpPr>
        <p:spPr>
          <a:xfrm>
            <a:off x="6037723" y="82203"/>
            <a:ext cx="1989425" cy="325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ICommunicateWithConsole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293"/>
          <p:cNvCxnSpPr>
            <a:stCxn id="184" idx="2"/>
            <a:endCxn id="5" idx="0"/>
          </p:cNvCxnSpPr>
          <p:nvPr/>
        </p:nvCxnSpPr>
        <p:spPr>
          <a:xfrm flipH="1">
            <a:off x="6214675" y="408010"/>
            <a:ext cx="817761" cy="9095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303"/>
          <p:cNvCxnSpPr>
            <a:stCxn id="13" idx="1"/>
            <a:endCxn id="25" idx="1"/>
          </p:cNvCxnSpPr>
          <p:nvPr/>
        </p:nvCxnSpPr>
        <p:spPr>
          <a:xfrm rot="10800000">
            <a:off x="582422" y="431917"/>
            <a:ext cx="816994" cy="608251"/>
          </a:xfrm>
          <a:prstGeom prst="curvedConnector3">
            <a:avLst>
              <a:gd name="adj1" fmla="val 1279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303"/>
          <p:cNvCxnSpPr>
            <a:stCxn id="32" idx="1"/>
            <a:endCxn id="13" idx="2"/>
          </p:cNvCxnSpPr>
          <p:nvPr/>
        </p:nvCxnSpPr>
        <p:spPr>
          <a:xfrm rot="10800000" flipH="1">
            <a:off x="2102382" y="1149119"/>
            <a:ext cx="200099" cy="338732"/>
          </a:xfrm>
          <a:prstGeom prst="curvedConnector4">
            <a:avLst>
              <a:gd name="adj1" fmla="val -114243"/>
              <a:gd name="adj2" fmla="val 660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303"/>
          <p:cNvCxnSpPr>
            <a:stCxn id="4" idx="1"/>
            <a:endCxn id="32" idx="2"/>
          </p:cNvCxnSpPr>
          <p:nvPr/>
        </p:nvCxnSpPr>
        <p:spPr>
          <a:xfrm rot="10800000">
            <a:off x="2759683" y="1596368"/>
            <a:ext cx="1348928" cy="190481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303"/>
          <p:cNvCxnSpPr>
            <a:stCxn id="4" idx="1"/>
            <a:endCxn id="25" idx="1"/>
          </p:cNvCxnSpPr>
          <p:nvPr/>
        </p:nvCxnSpPr>
        <p:spPr>
          <a:xfrm rot="10800000">
            <a:off x="582423" y="431916"/>
            <a:ext cx="3526189" cy="3069270"/>
          </a:xfrm>
          <a:prstGeom prst="curvedConnector3">
            <a:avLst>
              <a:gd name="adj1" fmla="val 1064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303"/>
          <p:cNvCxnSpPr>
            <a:stCxn id="4" idx="2"/>
            <a:endCxn id="22" idx="2"/>
          </p:cNvCxnSpPr>
          <p:nvPr/>
        </p:nvCxnSpPr>
        <p:spPr>
          <a:xfrm rot="5400000" flipH="1" flipV="1">
            <a:off x="6530602" y="-868411"/>
            <a:ext cx="3113111" cy="5896810"/>
          </a:xfrm>
          <a:prstGeom prst="curvedConnector3">
            <a:avLst>
              <a:gd name="adj1" fmla="val -73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303"/>
          <p:cNvCxnSpPr>
            <a:stCxn id="4" idx="3"/>
            <a:endCxn id="9" idx="2"/>
          </p:cNvCxnSpPr>
          <p:nvPr/>
        </p:nvCxnSpPr>
        <p:spPr>
          <a:xfrm flipV="1">
            <a:off x="6168895" y="2739963"/>
            <a:ext cx="580205" cy="76122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303"/>
          <p:cNvCxnSpPr>
            <a:stCxn id="4" idx="3"/>
            <a:endCxn id="10" idx="2"/>
          </p:cNvCxnSpPr>
          <p:nvPr/>
        </p:nvCxnSpPr>
        <p:spPr>
          <a:xfrm flipV="1">
            <a:off x="6168895" y="2087361"/>
            <a:ext cx="1960949" cy="14138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303"/>
          <p:cNvCxnSpPr>
            <a:stCxn id="4" idx="2"/>
            <a:endCxn id="21" idx="2"/>
          </p:cNvCxnSpPr>
          <p:nvPr/>
        </p:nvCxnSpPr>
        <p:spPr>
          <a:xfrm rot="5400000" flipH="1" flipV="1">
            <a:off x="6388871" y="-204983"/>
            <a:ext cx="2591413" cy="5091651"/>
          </a:xfrm>
          <a:prstGeom prst="curvedConnector3">
            <a:avLst>
              <a:gd name="adj1" fmla="val -88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303"/>
          <p:cNvCxnSpPr>
            <a:stCxn id="4" idx="2"/>
            <a:endCxn id="27" idx="2"/>
          </p:cNvCxnSpPr>
          <p:nvPr/>
        </p:nvCxnSpPr>
        <p:spPr>
          <a:xfrm rot="5400000" flipH="1" flipV="1">
            <a:off x="6134004" y="643436"/>
            <a:ext cx="1997862" cy="3988364"/>
          </a:xfrm>
          <a:prstGeom prst="curvedConnector3">
            <a:avLst>
              <a:gd name="adj1" fmla="val -11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3"/>
          <p:cNvCxnSpPr>
            <a:stCxn id="32" idx="3"/>
            <a:endCxn id="16" idx="1"/>
          </p:cNvCxnSpPr>
          <p:nvPr/>
        </p:nvCxnSpPr>
        <p:spPr>
          <a:xfrm>
            <a:off x="3416983" y="1487851"/>
            <a:ext cx="421400" cy="4195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1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מסך רחב</PresentationFormat>
  <Paragraphs>34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keren-or</cp:lastModifiedBy>
  <cp:revision>13</cp:revision>
  <dcterms:created xsi:type="dcterms:W3CDTF">2014-11-08T17:12:31Z</dcterms:created>
  <dcterms:modified xsi:type="dcterms:W3CDTF">2014-11-11T04:42:50Z</dcterms:modified>
</cp:coreProperties>
</file>