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char Lang" initials="SL" lastIdx="1" clrIdx="0">
    <p:extLst>
      <p:ext uri="{19B8F6BF-5375-455C-9EA6-DF929625EA0E}">
        <p15:presenceInfo xmlns:p15="http://schemas.microsoft.com/office/powerpoint/2012/main" userId="96a2143905d283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>
        <p:scale>
          <a:sx n="100" d="100"/>
          <a:sy n="100" d="100"/>
        </p:scale>
        <p:origin x="-106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8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3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6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2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7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9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3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EC13-6DF5-4349-BFA7-71AE5D1BD1E4}" type="datetimeFigureOut">
              <a:rPr lang="he-IL" smtClean="0"/>
              <a:t>כ"ח/טבת/תשע"ה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3225" y="375782"/>
            <a:ext cx="1134956" cy="5562031"/>
            <a:chOff x="973225" y="375782"/>
            <a:chExt cx="1134956" cy="5562031"/>
          </a:xfrm>
        </p:grpSpPr>
        <p:sp>
          <p:nvSpPr>
            <p:cNvPr id="4" name="Rectangle 3"/>
            <p:cNvSpPr/>
            <p:nvPr/>
          </p:nvSpPr>
          <p:spPr>
            <a:xfrm>
              <a:off x="973225" y="375782"/>
              <a:ext cx="1134956" cy="5027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H="1">
              <a:off x="1504709" y="878542"/>
              <a:ext cx="35994" cy="505927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1112227"/>
            <a:ext cx="3599728" cy="1144836"/>
            <a:chOff x="2743200" y="1112227"/>
            <a:chExt cx="3599728" cy="1144836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00" y="1273215"/>
              <a:ext cx="3599728" cy="983848"/>
              <a:chOff x="2743200" y="1273215"/>
              <a:chExt cx="3599728" cy="98384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43200" y="2083443"/>
                <a:ext cx="3298785" cy="578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69849" y="1112227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9848" y="1771985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Return value</a:t>
              </a:r>
            </a:p>
          </p:txBody>
        </p:sp>
      </p:grpSp>
      <p:cxnSp>
        <p:nvCxnSpPr>
          <p:cNvPr id="22" name="Elbow Connector 21"/>
          <p:cNvCxnSpPr/>
          <p:nvPr/>
        </p:nvCxnSpPr>
        <p:spPr>
          <a:xfrm>
            <a:off x="7234177" y="2430684"/>
            <a:ext cx="1157469" cy="439838"/>
          </a:xfrm>
          <a:prstGeom prst="bentConnector3">
            <a:avLst>
              <a:gd name="adj1" fmla="val 4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89630" y="3970116"/>
            <a:ext cx="2141317" cy="23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>
            <a:stCxn id="48" idx="0"/>
          </p:cNvCxnSpPr>
          <p:nvPr/>
        </p:nvCxnSpPr>
        <p:spPr>
          <a:xfrm flipH="1">
            <a:off x="7067003" y="2306509"/>
            <a:ext cx="50196" cy="48293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0"/>
          </p:cNvCxnSpPr>
          <p:nvPr/>
        </p:nvCxnSpPr>
        <p:spPr>
          <a:xfrm flipH="1">
            <a:off x="9760592" y="2452718"/>
            <a:ext cx="21535" cy="457859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0938248" y="1567440"/>
            <a:ext cx="3827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17196" y="1037514"/>
            <a:ext cx="2252094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err="1" smtClean="0">
                <a:solidFill>
                  <a:schemeClr val="tx1"/>
                </a:solidFill>
              </a:rPr>
              <a:t>InterestPage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1753497" y="1540274"/>
            <a:ext cx="89746" cy="5054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20440" y="986594"/>
            <a:ext cx="1538164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err="1" smtClean="0">
                <a:solidFill>
                  <a:schemeClr val="tx1"/>
                </a:solidFill>
              </a:rPr>
              <a:t>UserWrapper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489522" y="1489354"/>
            <a:ext cx="17932" cy="513735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92199" y="1819112"/>
            <a:ext cx="2779501" cy="1431416"/>
            <a:chOff x="2767887" y="897200"/>
            <a:chExt cx="3575041" cy="420129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67887" y="950057"/>
              <a:ext cx="3351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830246" y="1303188"/>
              <a:ext cx="3361234" cy="29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119480" y="897200"/>
              <a:ext cx="223448" cy="42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70221" y="2041366"/>
            <a:ext cx="2840724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new(</a:t>
            </a:r>
            <a:r>
              <a:rPr lang="en-US" sz="1400" dirty="0" err="1" smtClean="0"/>
              <a:t>activityStream</a:t>
            </a:r>
            <a:r>
              <a:rPr lang="en-US" sz="1400" dirty="0" smtClean="0"/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38620" y="1819112"/>
            <a:ext cx="2159650" cy="6224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r_Iterator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UserActivityIterator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8612" y="184151"/>
            <a:ext cx="52185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Interest check Sequence diagram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0221" y="2370085"/>
            <a:ext cx="245612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553446" y="2973759"/>
            <a:ext cx="2463187" cy="355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4308" y="2306509"/>
            <a:ext cx="145782" cy="709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/>
          <p:cNvSpPr txBox="1"/>
          <p:nvPr/>
        </p:nvSpPr>
        <p:spPr>
          <a:xfrm>
            <a:off x="8924126" y="2800326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(this)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840681" y="3576315"/>
            <a:ext cx="9097567" cy="2561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840681" y="6163598"/>
            <a:ext cx="9072167" cy="194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0921314" y="3546570"/>
            <a:ext cx="123808" cy="2636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TextBox 82"/>
          <p:cNvSpPr txBox="1"/>
          <p:nvPr/>
        </p:nvSpPr>
        <p:spPr>
          <a:xfrm>
            <a:off x="2231059" y="1690236"/>
            <a:ext cx="28407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AllActivity</a:t>
            </a:r>
            <a:r>
              <a:rPr lang="en-US" sz="1400" dirty="0" smtClean="0"/>
              <a:t>(amount of items)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90090" y="2345415"/>
            <a:ext cx="2840724" cy="307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new(</a:t>
            </a:r>
            <a:r>
              <a:rPr lang="en-US" sz="1400" dirty="0" err="1" smtClean="0"/>
              <a:t>activityStream</a:t>
            </a:r>
            <a:r>
              <a:rPr lang="en-US" sz="1400" dirty="0" smtClean="0"/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26118" y="2664340"/>
            <a:ext cx="245612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718267" y="2452718"/>
            <a:ext cx="127720" cy="421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6250421" y="1842227"/>
            <a:ext cx="2159650" cy="44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iteratorCreator:UserActivityIteatorCreator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51459" y="1025174"/>
            <a:ext cx="2412893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r_InterestChecker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InterestChecker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188272" y="2823527"/>
            <a:ext cx="2463187" cy="355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06178" y="2942752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(this)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96345" y="3204242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(iterator)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56386" y="3330272"/>
            <a:ext cx="284072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FindInterestedFriendsNames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(iterator)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17061" y="6121352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(name)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9760592" y="4243907"/>
            <a:ext cx="1160723" cy="125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9799061" y="4929051"/>
            <a:ext cx="1112779" cy="2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99060" y="3950516"/>
            <a:ext cx="129804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latin typeface="Arial" panose="020B0604020202020204" pitchFamily="34" charset="0"/>
              </a:rPr>
              <a:t>Get all </a:t>
            </a:r>
            <a:r>
              <a:rPr lang="en-US" altLang="en-US" sz="1000" dirty="0" err="1" smtClean="0">
                <a:latin typeface="Arial" panose="020B0604020202020204" pitchFamily="34" charset="0"/>
              </a:rPr>
              <a:t>activites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95898" y="4929051"/>
            <a:ext cx="129804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latin typeface="Arial" panose="020B0604020202020204" pitchFamily="34" charset="0"/>
              </a:rPr>
              <a:t>(activities)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31086" y="3744686"/>
            <a:ext cx="2037805" cy="14305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9231085" y="3737981"/>
            <a:ext cx="445663" cy="227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Loop</a:t>
            </a:r>
            <a:endParaRPr lang="he-I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80038" y="1551149"/>
            <a:ext cx="1916398" cy="1907178"/>
            <a:chOff x="5680038" y="1551149"/>
            <a:chExt cx="1916398" cy="1907178"/>
          </a:xfrm>
        </p:grpSpPr>
        <p:sp>
          <p:nvSpPr>
            <p:cNvPr id="4" name="Rectangle 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48386" y="1199239"/>
            <a:ext cx="1553459" cy="122275"/>
            <a:chOff x="2448386" y="1199239"/>
            <a:chExt cx="1553459" cy="1222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57139" y="1247887"/>
              <a:ext cx="134470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/>
            <p:cNvSpPr/>
            <p:nvPr/>
          </p:nvSpPr>
          <p:spPr>
            <a:xfrm rot="2331332">
              <a:off x="2448386" y="1199239"/>
              <a:ext cx="191596" cy="122275"/>
            </a:xfrm>
            <a:prstGeom prst="parallelogram">
              <a:avLst>
                <a:gd name="adj" fmla="val 289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314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16414" y="215021"/>
            <a:ext cx="2260462" cy="2083236"/>
            <a:chOff x="6306543" y="1057997"/>
            <a:chExt cx="2860328" cy="2083236"/>
          </a:xfrm>
        </p:grpSpPr>
        <p:sp>
          <p:nvSpPr>
            <p:cNvPr id="7" name="Rectangle 6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1" name="Rectangle 10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23" name="Rectangle 22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</p:cNvCxnSpPr>
          <p:nvPr/>
        </p:nvCxnSpPr>
        <p:spPr>
          <a:xfrm>
            <a:off x="9876876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16414" y="2718934"/>
            <a:ext cx="2260462" cy="1037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9" name="TextBox 38"/>
          <p:cNvSpPr txBox="1"/>
          <p:nvPr/>
        </p:nvSpPr>
        <p:spPr>
          <a:xfrm>
            <a:off x="7616414" y="3104034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</a:t>
            </a:r>
            <a:endParaRPr lang="he-IL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16414" y="3088985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16414" y="3411811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6414" y="270987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InterestChecker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16414" y="344824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Find Interested Users</a:t>
            </a:r>
          </a:p>
        </p:txBody>
      </p:sp>
      <p:cxnSp>
        <p:nvCxnSpPr>
          <p:cNvPr id="44" name="Straight Arrow Connector 43"/>
          <p:cNvCxnSpPr>
            <a:stCxn id="38" idx="3"/>
            <a:endCxn id="23" idx="1"/>
          </p:cNvCxnSpPr>
          <p:nvPr/>
        </p:nvCxnSpPr>
        <p:spPr>
          <a:xfrm>
            <a:off x="9876876" y="3237479"/>
            <a:ext cx="1009824" cy="1221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002044" y="1214427"/>
            <a:ext cx="900416" cy="168953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 rot="8961667">
            <a:off x="9779972" y="2947992"/>
            <a:ext cx="318978" cy="184133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Parallelogram 56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93638" y="634663"/>
            <a:ext cx="1916398" cy="1630712"/>
            <a:chOff x="5680038" y="1551149"/>
            <a:chExt cx="1916398" cy="1630712"/>
          </a:xfrm>
        </p:grpSpPr>
        <p:sp>
          <p:nvSpPr>
            <p:cNvPr id="69" name="Rectangle 68"/>
            <p:cNvSpPr/>
            <p:nvPr/>
          </p:nvSpPr>
          <p:spPr>
            <a:xfrm>
              <a:off x="5680038" y="1566248"/>
              <a:ext cx="1889760" cy="69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MainPage</a:t>
              </a:r>
              <a:endParaRPr lang="he-IL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706676" y="1894997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80038" y="2130913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97227" y="64105"/>
            <a:ext cx="1945478" cy="1616556"/>
            <a:chOff x="5650958" y="1551149"/>
            <a:chExt cx="1945478" cy="1907178"/>
          </a:xfrm>
        </p:grpSpPr>
        <p:sp>
          <p:nvSpPr>
            <p:cNvPr id="76" name="Rectangle 7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78152" y="1751352"/>
            <a:ext cx="1945478" cy="1616556"/>
            <a:chOff x="5650958" y="1551149"/>
            <a:chExt cx="1945478" cy="1907178"/>
          </a:xfrm>
        </p:grpSpPr>
        <p:sp>
          <p:nvSpPr>
            <p:cNvPr id="84" name="Rectangle 8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Parallelogram 89"/>
          <p:cNvSpPr/>
          <p:nvPr/>
        </p:nvSpPr>
        <p:spPr>
          <a:xfrm rot="12604676">
            <a:off x="5446334" y="835053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Parallelogram 90"/>
          <p:cNvSpPr/>
          <p:nvPr/>
        </p:nvSpPr>
        <p:spPr>
          <a:xfrm rot="11116666">
            <a:off x="5438714" y="2399565"/>
            <a:ext cx="381816" cy="220407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2" name="Straight Connector 91"/>
          <p:cNvCxnSpPr>
            <a:endCxn id="7" idx="1"/>
          </p:cNvCxnSpPr>
          <p:nvPr/>
        </p:nvCxnSpPr>
        <p:spPr>
          <a:xfrm>
            <a:off x="5755341" y="914400"/>
            <a:ext cx="1861073" cy="34676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" idx="1"/>
          </p:cNvCxnSpPr>
          <p:nvPr/>
        </p:nvCxnSpPr>
        <p:spPr>
          <a:xfrm flipV="1">
            <a:off x="5829820" y="1261168"/>
            <a:ext cx="1786594" cy="11445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/>
          <p:cNvSpPr/>
          <p:nvPr/>
        </p:nvSpPr>
        <p:spPr>
          <a:xfrm rot="12604676">
            <a:off x="2130373" y="858388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Parallelogram 98"/>
          <p:cNvSpPr/>
          <p:nvPr/>
        </p:nvSpPr>
        <p:spPr>
          <a:xfrm rot="15100556">
            <a:off x="2086936" y="1085271"/>
            <a:ext cx="307642" cy="177589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Straight Connector 99"/>
          <p:cNvCxnSpPr>
            <a:endCxn id="76" idx="1"/>
          </p:cNvCxnSpPr>
          <p:nvPr/>
        </p:nvCxnSpPr>
        <p:spPr>
          <a:xfrm flipV="1">
            <a:off x="2355925" y="872383"/>
            <a:ext cx="1183701" cy="7429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80621" y="1215614"/>
            <a:ext cx="1197531" cy="11394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469368" y="3462753"/>
            <a:ext cx="1945478" cy="1616556"/>
            <a:chOff x="5650958" y="1551149"/>
            <a:chExt cx="1945478" cy="1907178"/>
          </a:xfrm>
        </p:grpSpPr>
        <p:sp>
          <p:nvSpPr>
            <p:cNvPr id="107" name="Rectangle 106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Parallelogram 112"/>
          <p:cNvSpPr/>
          <p:nvPr/>
        </p:nvSpPr>
        <p:spPr>
          <a:xfrm rot="10800000">
            <a:off x="5410224" y="4042037"/>
            <a:ext cx="373623" cy="215677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4" name="Straight Connector 113"/>
          <p:cNvCxnSpPr>
            <a:endCxn id="38" idx="1"/>
          </p:cNvCxnSpPr>
          <p:nvPr/>
        </p:nvCxnSpPr>
        <p:spPr>
          <a:xfrm flipV="1">
            <a:off x="5669280" y="3237479"/>
            <a:ext cx="1947134" cy="8827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0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/>
          <p:cNvCxnSpPr/>
          <p:nvPr/>
        </p:nvCxnSpPr>
        <p:spPr>
          <a:xfrm flipV="1">
            <a:off x="2531315" y="1672046"/>
            <a:ext cx="5050262" cy="3587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581577" y="215021"/>
            <a:ext cx="2260463" cy="2083236"/>
            <a:chOff x="6306542" y="1057997"/>
            <a:chExt cx="2860329" cy="2083236"/>
          </a:xfrm>
        </p:grpSpPr>
        <p:sp>
          <p:nvSpPr>
            <p:cNvPr id="3" name="Rectangle 2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306542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UserWrapper</a:t>
              </a:r>
              <a:r>
                <a:rPr lang="en-US" sz="1400" dirty="0" smtClean="0"/>
                <a:t> (Singleton)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0" name="Rectangle 9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17" name="Rectangle 16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9842039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69552" y="170233"/>
            <a:ext cx="1945478" cy="1616556"/>
            <a:chOff x="5650958" y="1551149"/>
            <a:chExt cx="1945478" cy="1907178"/>
          </a:xfrm>
        </p:grpSpPr>
        <p:sp>
          <p:nvSpPr>
            <p:cNvPr id="43" name="Rectangle 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316803" y="1177026"/>
            <a:ext cx="1945478" cy="1616556"/>
            <a:chOff x="5650958" y="1551149"/>
            <a:chExt cx="1945478" cy="1907178"/>
          </a:xfrm>
        </p:grpSpPr>
        <p:sp>
          <p:nvSpPr>
            <p:cNvPr id="50" name="Rectangle 49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63918" y="2837127"/>
            <a:ext cx="1945478" cy="1616556"/>
            <a:chOff x="5650958" y="1551149"/>
            <a:chExt cx="1945478" cy="1907178"/>
          </a:xfrm>
        </p:grpSpPr>
        <p:sp>
          <p:nvSpPr>
            <p:cNvPr id="65" name="Rectangle 64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FacebookFetchable</a:t>
              </a:r>
              <a:endParaRPr lang="he-IL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 action</a:t>
              </a:r>
              <a:endParaRPr lang="he-IL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</a:t>
              </a:r>
              <a:endParaRPr lang="he-IL" sz="14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>
            <a:stCxn id="43" idx="3"/>
          </p:cNvCxnSpPr>
          <p:nvPr/>
        </p:nvCxnSpPr>
        <p:spPr>
          <a:xfrm>
            <a:off x="2201711" y="978511"/>
            <a:ext cx="5379866" cy="198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  <a:endCxn id="3" idx="1"/>
          </p:cNvCxnSpPr>
          <p:nvPr/>
        </p:nvCxnSpPr>
        <p:spPr>
          <a:xfrm flipV="1">
            <a:off x="4248962" y="1261168"/>
            <a:ext cx="3332616" cy="7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</p:cNvCxnSpPr>
          <p:nvPr/>
        </p:nvCxnSpPr>
        <p:spPr>
          <a:xfrm flipV="1">
            <a:off x="2396077" y="1432888"/>
            <a:ext cx="5185500" cy="2212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0059031" y="4555549"/>
            <a:ext cx="1945478" cy="1616556"/>
            <a:chOff x="5650958" y="1551149"/>
            <a:chExt cx="1945478" cy="1907178"/>
          </a:xfrm>
        </p:grpSpPr>
        <p:sp>
          <p:nvSpPr>
            <p:cNvPr id="83" name="Rectangle 8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LoginForm</a:t>
              </a:r>
              <a:endParaRPr lang="he-IL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>
            <a:stCxn id="83" idx="0"/>
          </p:cNvCxnSpPr>
          <p:nvPr/>
        </p:nvCxnSpPr>
        <p:spPr>
          <a:xfrm flipH="1" flipV="1">
            <a:off x="8900160" y="2294286"/>
            <a:ext cx="2146150" cy="22612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662620" y="4513937"/>
            <a:ext cx="2260462" cy="2083236"/>
            <a:chOff x="6306543" y="1057997"/>
            <a:chExt cx="2860328" cy="2083236"/>
          </a:xfrm>
        </p:grpSpPr>
        <p:sp>
          <p:nvSpPr>
            <p:cNvPr id="94" name="Rectangle 93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06543" y="1452155"/>
              <a:ext cx="286032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cxnSp>
        <p:nvCxnSpPr>
          <p:cNvPr id="102" name="Straight Arrow Connector 101"/>
          <p:cNvCxnSpPr>
            <a:stCxn id="98" idx="0"/>
          </p:cNvCxnSpPr>
          <p:nvPr/>
        </p:nvCxnSpPr>
        <p:spPr>
          <a:xfrm flipV="1">
            <a:off x="8792851" y="2294286"/>
            <a:ext cx="46349" cy="2219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757036" y="4951364"/>
            <a:ext cx="1945478" cy="1616556"/>
            <a:chOff x="5650958" y="1551149"/>
            <a:chExt cx="1945478" cy="1907178"/>
          </a:xfrm>
        </p:grpSpPr>
        <p:sp>
          <p:nvSpPr>
            <p:cNvPr id="106" name="Rectangle 10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FriendsFetcher</a:t>
              </a:r>
              <a:endParaRPr lang="he-IL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friends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>
            <a:stCxn id="106" idx="3"/>
          </p:cNvCxnSpPr>
          <p:nvPr/>
        </p:nvCxnSpPr>
        <p:spPr>
          <a:xfrm flipV="1">
            <a:off x="4689195" y="2313305"/>
            <a:ext cx="3255170" cy="34463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664525" y="3369076"/>
            <a:ext cx="1945478" cy="1616556"/>
            <a:chOff x="5650958" y="1551149"/>
            <a:chExt cx="1945478" cy="1907178"/>
          </a:xfrm>
        </p:grpSpPr>
        <p:sp>
          <p:nvSpPr>
            <p:cNvPr id="114" name="Rectangle 11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06676" y="1551150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FriendListManager</a:t>
              </a:r>
              <a:endParaRPr lang="he-IL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User’s friends</a:t>
              </a:r>
            </a:p>
            <a:p>
              <a:pPr algn="l" rtl="0"/>
              <a:r>
                <a:rPr lang="en-US" sz="1400" dirty="0" smtClean="0"/>
                <a:t>Friends by Id</a:t>
              </a:r>
              <a:endParaRPr lang="he-IL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all relevant friends</a:t>
              </a:r>
            </a:p>
            <a:p>
              <a:pPr algn="l" rtl="0"/>
              <a:r>
                <a:rPr lang="en-US" sz="1400" dirty="0" smtClean="0"/>
                <a:t>Get all friends’ lists</a:t>
              </a:r>
              <a:endParaRPr lang="he-IL" sz="1400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>
            <a:stCxn id="114" idx="3"/>
          </p:cNvCxnSpPr>
          <p:nvPr/>
        </p:nvCxnSpPr>
        <p:spPr>
          <a:xfrm flipV="1">
            <a:off x="6596684" y="2294286"/>
            <a:ext cx="1780962" cy="18830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228476" y="5119656"/>
            <a:ext cx="1945478" cy="1616556"/>
            <a:chOff x="5650958" y="1551149"/>
            <a:chExt cx="1945478" cy="1907178"/>
          </a:xfrm>
        </p:grpSpPr>
        <p:sp>
          <p:nvSpPr>
            <p:cNvPr id="122" name="Rectangle 121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InterestChecker</a:t>
              </a:r>
              <a:endParaRPr lang="he-IL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 comparer</a:t>
              </a:r>
              <a:endParaRPr lang="he-IL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Find interested friends</a:t>
              </a:r>
              <a:endParaRPr lang="he-IL" sz="14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/>
          <p:cNvCxnSpPr>
            <a:endCxn id="3" idx="2"/>
          </p:cNvCxnSpPr>
          <p:nvPr/>
        </p:nvCxnSpPr>
        <p:spPr>
          <a:xfrm flipV="1">
            <a:off x="7147316" y="2298257"/>
            <a:ext cx="1564493" cy="36666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74486" y="4658010"/>
            <a:ext cx="1945478" cy="1616556"/>
            <a:chOff x="5650958" y="1551149"/>
            <a:chExt cx="1945478" cy="1907178"/>
          </a:xfrm>
        </p:grpSpPr>
        <p:sp>
          <p:nvSpPr>
            <p:cNvPr id="143" name="Rectangle 1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Inbox manager</a:t>
              </a:r>
              <a:endParaRPr lang="he-IL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threads</a:t>
              </a:r>
            </a:p>
            <a:p>
              <a:pPr algn="l" rtl="0"/>
              <a:r>
                <a:rPr lang="en-US" sz="1400" dirty="0" smtClean="0"/>
                <a:t>Get friends’ names</a:t>
              </a:r>
              <a:endParaRPr lang="he-IL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4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04847" y="193677"/>
            <a:ext cx="2316258" cy="1111194"/>
            <a:chOff x="2704847" y="193677"/>
            <a:chExt cx="2316258" cy="1111194"/>
          </a:xfrm>
        </p:grpSpPr>
        <p:sp>
          <p:nvSpPr>
            <p:cNvPr id="5" name="Rectangle 4"/>
            <p:cNvSpPr/>
            <p:nvPr/>
          </p:nvSpPr>
          <p:spPr>
            <a:xfrm>
              <a:off x="2739608" y="223332"/>
              <a:ext cx="2260462" cy="1081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60643" y="714168"/>
              <a:ext cx="226046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Internal enumerator</a:t>
              </a:r>
              <a:endParaRPr lang="he-IL" sz="1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739607" y="714168"/>
              <a:ext cx="226046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39607" y="1021945"/>
              <a:ext cx="226046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04847" y="193677"/>
              <a:ext cx="226046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UserActivityIteratorCreator</a:t>
              </a:r>
              <a:r>
                <a:rPr lang="en-US" sz="1400" dirty="0" smtClean="0"/>
                <a:t> (</a:t>
              </a:r>
              <a:r>
                <a:rPr lang="en-US" sz="1400" dirty="0" err="1" smtClean="0"/>
                <a:t>ConcreteAggregate</a:t>
              </a:r>
              <a:r>
                <a:rPr lang="en-US" sz="1400" dirty="0" smtClean="0"/>
                <a:t>)</a:t>
              </a:r>
              <a:endParaRPr lang="he-IL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39607" y="997094"/>
              <a:ext cx="226046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enumerator</a:t>
              </a:r>
              <a:endParaRPr lang="he-IL" sz="1400" dirty="0"/>
            </a:p>
          </p:txBody>
        </p:sp>
      </p:grpSp>
      <p:sp>
        <p:nvSpPr>
          <p:cNvPr id="18" name="Parallelogram 17"/>
          <p:cNvSpPr/>
          <p:nvPr/>
        </p:nvSpPr>
        <p:spPr>
          <a:xfrm rot="12604676">
            <a:off x="5028365" y="937501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5371645" y="1031844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979267" y="250086"/>
            <a:ext cx="3563587" cy="1531106"/>
            <a:chOff x="5979267" y="250086"/>
            <a:chExt cx="3563587" cy="1531106"/>
          </a:xfrm>
        </p:grpSpPr>
        <p:sp>
          <p:nvSpPr>
            <p:cNvPr id="22" name="Rectangle 21"/>
            <p:cNvSpPr/>
            <p:nvPr/>
          </p:nvSpPr>
          <p:spPr>
            <a:xfrm>
              <a:off x="6021336" y="259144"/>
              <a:ext cx="3479449" cy="152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63405" y="634860"/>
              <a:ext cx="347944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items</a:t>
              </a:r>
              <a:endParaRPr lang="he-IL" sz="14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021335" y="629195"/>
              <a:ext cx="347944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21334" y="984425"/>
              <a:ext cx="347944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21335" y="250086"/>
              <a:ext cx="347944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UserActivityIterator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ConcreteIterator</a:t>
              </a:r>
              <a:r>
                <a:rPr lang="en-US" sz="1400" dirty="0" smtClean="0"/>
                <a:t>)</a:t>
              </a:r>
              <a:endParaRPr lang="he-IL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79267" y="1042528"/>
              <a:ext cx="3479449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MoveNext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Current</a:t>
              </a:r>
              <a:br>
                <a:rPr lang="en-US" sz="1400" dirty="0" smtClean="0"/>
              </a:br>
              <a:r>
                <a:rPr lang="en-US" sz="1400" dirty="0" smtClean="0"/>
                <a:t>Reset</a:t>
              </a:r>
              <a:endParaRPr lang="he-IL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60643" y="4698269"/>
            <a:ext cx="2260463" cy="2083236"/>
            <a:chOff x="6306542" y="1057997"/>
            <a:chExt cx="2860329" cy="2083236"/>
          </a:xfrm>
        </p:grpSpPr>
        <p:sp>
          <p:nvSpPr>
            <p:cNvPr id="29" name="Rectangle 28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306542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UserWrapper</a:t>
              </a:r>
              <a:r>
                <a:rPr lang="en-US" sz="1400" dirty="0" smtClean="0"/>
                <a:t>(client)</a:t>
              </a:r>
              <a:endParaRPr lang="he-IL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cxnSp>
        <p:nvCxnSpPr>
          <p:cNvPr id="35" name="Straight Arrow Connector 34"/>
          <p:cNvCxnSpPr>
            <a:stCxn id="29" idx="0"/>
          </p:cNvCxnSpPr>
          <p:nvPr/>
        </p:nvCxnSpPr>
        <p:spPr>
          <a:xfrm flipH="1" flipV="1">
            <a:off x="3890874" y="3522019"/>
            <a:ext cx="1" cy="11853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974867" y="5087348"/>
            <a:ext cx="1945478" cy="1616556"/>
            <a:chOff x="5650958" y="1551149"/>
            <a:chExt cx="1945478" cy="1907178"/>
          </a:xfrm>
        </p:grpSpPr>
        <p:sp>
          <p:nvSpPr>
            <p:cNvPr id="39" name="Rectangle 38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InterestChecker</a:t>
              </a:r>
              <a:r>
                <a:rPr lang="en-US" sz="1400" dirty="0" smtClean="0"/>
                <a:t>(client)</a:t>
              </a:r>
              <a:endParaRPr lang="he-IL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 comparer</a:t>
              </a:r>
              <a:endParaRPr lang="he-IL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Find interested friends</a:t>
              </a:r>
              <a:endParaRPr lang="he-IL" sz="14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 flipV="1">
            <a:off x="7975465" y="3953691"/>
            <a:ext cx="0" cy="1123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691122" y="2653189"/>
            <a:ext cx="2329983" cy="843935"/>
            <a:chOff x="4965309" y="2678084"/>
            <a:chExt cx="2329983" cy="843935"/>
          </a:xfrm>
        </p:grpSpPr>
        <p:sp>
          <p:nvSpPr>
            <p:cNvPr id="46" name="Rectangle 45"/>
            <p:cNvSpPr/>
            <p:nvPr/>
          </p:nvSpPr>
          <p:spPr>
            <a:xfrm>
              <a:off x="5034830" y="2703315"/>
              <a:ext cx="2260462" cy="818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021105" y="2939951"/>
              <a:ext cx="226046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000069" y="3118554"/>
              <a:ext cx="226046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000069" y="2678084"/>
              <a:ext cx="2260462" cy="2618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IEnumerable</a:t>
              </a:r>
              <a:r>
                <a:rPr lang="en-US" sz="1400" dirty="0" smtClean="0"/>
                <a:t>(Aggregate)</a:t>
              </a:r>
              <a:endParaRPr lang="he-IL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65309" y="3185075"/>
              <a:ext cx="2260462" cy="2618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enumerator</a:t>
              </a:r>
              <a:endParaRPr lang="he-IL" sz="1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116574" y="2422584"/>
            <a:ext cx="3542897" cy="1531106"/>
            <a:chOff x="5979267" y="250086"/>
            <a:chExt cx="3542897" cy="1531106"/>
          </a:xfrm>
        </p:grpSpPr>
        <p:sp>
          <p:nvSpPr>
            <p:cNvPr id="60" name="Rectangle 59"/>
            <p:cNvSpPr/>
            <p:nvPr/>
          </p:nvSpPr>
          <p:spPr>
            <a:xfrm>
              <a:off x="6021336" y="259144"/>
              <a:ext cx="3479449" cy="152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42715" y="635247"/>
              <a:ext cx="347944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021335" y="629195"/>
              <a:ext cx="347944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21334" y="984425"/>
              <a:ext cx="347944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021335" y="250086"/>
              <a:ext cx="347944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IEnumerator</a:t>
              </a:r>
              <a:r>
                <a:rPr lang="en-US" sz="1400" dirty="0" smtClean="0"/>
                <a:t> (Iterator</a:t>
              </a:r>
              <a:r>
                <a:rPr lang="en-US" sz="1400" dirty="0" smtClean="0"/>
                <a:t>)</a:t>
              </a:r>
              <a:endParaRPr lang="he-IL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79267" y="1042528"/>
              <a:ext cx="3479449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MoveNext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Current</a:t>
              </a:r>
              <a:br>
                <a:rPr lang="en-US" sz="1400" dirty="0" smtClean="0"/>
              </a:br>
              <a:r>
                <a:rPr lang="en-US" sz="1400" dirty="0" smtClean="0"/>
                <a:t>Reset</a:t>
              </a:r>
              <a:endParaRPr lang="he-IL" sz="1400" dirty="0"/>
            </a:p>
          </p:txBody>
        </p:sp>
      </p:grpSp>
      <p:cxnSp>
        <p:nvCxnSpPr>
          <p:cNvPr id="36" name="Straight Connector 35"/>
          <p:cNvCxnSpPr>
            <a:endCxn id="67" idx="3"/>
          </p:cNvCxnSpPr>
          <p:nvPr/>
        </p:nvCxnSpPr>
        <p:spPr>
          <a:xfrm flipH="1" flipV="1">
            <a:off x="3821353" y="1484383"/>
            <a:ext cx="13725" cy="1164836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3720769" y="1299688"/>
            <a:ext cx="201168" cy="18469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3" name="Group 72"/>
          <p:cNvGrpSpPr/>
          <p:nvPr/>
        </p:nvGrpSpPr>
        <p:grpSpPr>
          <a:xfrm>
            <a:off x="7774297" y="1760176"/>
            <a:ext cx="201168" cy="678743"/>
            <a:chOff x="7774297" y="1760176"/>
            <a:chExt cx="201168" cy="678743"/>
          </a:xfrm>
        </p:grpSpPr>
        <p:cxnSp>
          <p:nvCxnSpPr>
            <p:cNvPr id="70" name="Straight Connector 69"/>
            <p:cNvCxnSpPr>
              <a:endCxn id="71" idx="3"/>
            </p:cNvCxnSpPr>
            <p:nvPr/>
          </p:nvCxnSpPr>
          <p:spPr>
            <a:xfrm flipV="1">
              <a:off x="7874881" y="1944871"/>
              <a:ext cx="0" cy="494048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Isosceles Triangle 70"/>
            <p:cNvSpPr/>
            <p:nvPr/>
          </p:nvSpPr>
          <p:spPr>
            <a:xfrm>
              <a:off x="7774297" y="1760176"/>
              <a:ext cx="201168" cy="18469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9542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182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Shachar Lang</cp:lastModifiedBy>
  <cp:revision>42</cp:revision>
  <dcterms:created xsi:type="dcterms:W3CDTF">2014-11-30T15:59:34Z</dcterms:created>
  <dcterms:modified xsi:type="dcterms:W3CDTF">2015-01-19T21:58:54Z</dcterms:modified>
</cp:coreProperties>
</file>