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char Lang" initials="SL" lastIdx="1" clrIdx="0">
    <p:extLst>
      <p:ext uri="{19B8F6BF-5375-455C-9EA6-DF929625EA0E}">
        <p15:presenceInfo xmlns:p15="http://schemas.microsoft.com/office/powerpoint/2012/main" userId="96a2143905d283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16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481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178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3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6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24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7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91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3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1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653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80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73225" y="375782"/>
            <a:ext cx="1134956" cy="5562031"/>
            <a:chOff x="973225" y="375782"/>
            <a:chExt cx="1134956" cy="5562031"/>
          </a:xfrm>
        </p:grpSpPr>
        <p:sp>
          <p:nvSpPr>
            <p:cNvPr id="4" name="Rectangle 3"/>
            <p:cNvSpPr/>
            <p:nvPr/>
          </p:nvSpPr>
          <p:spPr>
            <a:xfrm>
              <a:off x="973225" y="375782"/>
              <a:ext cx="1134956" cy="5027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4" idx="2"/>
            </p:cNvCxnSpPr>
            <p:nvPr/>
          </p:nvCxnSpPr>
          <p:spPr>
            <a:xfrm flipH="1">
              <a:off x="1504709" y="878542"/>
              <a:ext cx="35994" cy="505927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743200" y="1112227"/>
            <a:ext cx="3599728" cy="1144836"/>
            <a:chOff x="2743200" y="1112227"/>
            <a:chExt cx="3599728" cy="1144836"/>
          </a:xfrm>
        </p:grpSpPr>
        <p:grpSp>
          <p:nvGrpSpPr>
            <p:cNvPr id="17" name="Group 16"/>
            <p:cNvGrpSpPr/>
            <p:nvPr/>
          </p:nvGrpSpPr>
          <p:grpSpPr>
            <a:xfrm>
              <a:off x="2743200" y="1273215"/>
              <a:ext cx="3599728" cy="983848"/>
              <a:chOff x="2743200" y="1273215"/>
              <a:chExt cx="3599728" cy="98384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743200" y="2083443"/>
                <a:ext cx="3298785" cy="578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269849" y="1112227"/>
              <a:ext cx="22454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Text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69848" y="1771985"/>
              <a:ext cx="22454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Return value</a:t>
              </a:r>
            </a:p>
          </p:txBody>
        </p:sp>
      </p:grpSp>
      <p:cxnSp>
        <p:nvCxnSpPr>
          <p:cNvPr id="22" name="Elbow Connector 21"/>
          <p:cNvCxnSpPr/>
          <p:nvPr/>
        </p:nvCxnSpPr>
        <p:spPr>
          <a:xfrm>
            <a:off x="7234177" y="2430684"/>
            <a:ext cx="1157469" cy="439838"/>
          </a:xfrm>
          <a:prstGeom prst="bentConnector3">
            <a:avLst>
              <a:gd name="adj1" fmla="val 4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89630" y="3970116"/>
            <a:ext cx="2141317" cy="23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0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flipH="1">
            <a:off x="6167991" y="1572441"/>
            <a:ext cx="38274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9778" y="1093412"/>
            <a:ext cx="1134956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 flipH="1">
            <a:off x="831262" y="1596172"/>
            <a:ext cx="35994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12321" y="1075569"/>
            <a:ext cx="1134956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</a:t>
            </a:r>
            <a:endParaRPr lang="he-IL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 flipH="1">
            <a:off x="3543805" y="1578329"/>
            <a:ext cx="35994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853123" y="1093412"/>
            <a:ext cx="1339782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 API wrapper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 flipH="1">
            <a:off x="9509999" y="1596172"/>
            <a:ext cx="13015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42353" y="1715043"/>
            <a:ext cx="2865413" cy="4801504"/>
            <a:chOff x="2736132" y="873968"/>
            <a:chExt cx="3685542" cy="1071878"/>
          </a:xfrm>
        </p:grpSpPr>
        <p:grpSp>
          <p:nvGrpSpPr>
            <p:cNvPr id="11" name="Group 10"/>
            <p:cNvGrpSpPr/>
            <p:nvPr/>
          </p:nvGrpSpPr>
          <p:grpSpPr>
            <a:xfrm>
              <a:off x="2736132" y="897200"/>
              <a:ext cx="3606796" cy="1048646"/>
              <a:chOff x="2736132" y="897200"/>
              <a:chExt cx="3606796" cy="104864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2767887" y="950057"/>
                <a:ext cx="335159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2736132" y="1903713"/>
                <a:ext cx="3361234" cy="29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119478" y="897200"/>
                <a:ext cx="223450" cy="1048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767889" y="873968"/>
              <a:ext cx="3653785" cy="687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FindInterested</a:t>
              </a:r>
              <a:r>
                <a:rPr lang="en-US" sz="1400" dirty="0" smtClean="0"/>
                <a:t>(date, </a:t>
              </a:r>
              <a:r>
                <a:rPr lang="en-US" sz="1400" dirty="0" err="1" smtClean="0"/>
                <a:t>amountLimit</a:t>
              </a:r>
              <a:r>
                <a:rPr lang="en-US" sz="1400" dirty="0" smtClean="0"/>
                <a:t>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52102" y="2196623"/>
            <a:ext cx="3372824" cy="851663"/>
            <a:chOff x="2743200" y="718159"/>
            <a:chExt cx="3599728" cy="2059143"/>
          </a:xfrm>
        </p:grpSpPr>
        <p:grpSp>
          <p:nvGrpSpPr>
            <p:cNvPr id="23" name="Group 22"/>
            <p:cNvGrpSpPr/>
            <p:nvPr/>
          </p:nvGrpSpPr>
          <p:grpSpPr>
            <a:xfrm>
              <a:off x="2743200" y="1273215"/>
              <a:ext cx="3599728" cy="1504087"/>
              <a:chOff x="2743200" y="1273215"/>
              <a:chExt cx="3599728" cy="1504087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2790149" y="2083444"/>
                <a:ext cx="3251835" cy="6938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945032" y="718159"/>
              <a:ext cx="3263823" cy="12650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GetAllPosts</a:t>
              </a:r>
              <a:r>
                <a:rPr lang="en-US" sz="1400" dirty="0" smtClean="0"/>
                <a:t>(</a:t>
              </a:r>
              <a:r>
                <a:rPr lang="en-US" sz="1400" dirty="0" err="1" smtClean="0"/>
                <a:t>amountLimit</a:t>
              </a:r>
              <a:r>
                <a:rPr lang="en-US" sz="1400" dirty="0" smtClean="0"/>
                <a:t>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59986" y="3702513"/>
            <a:ext cx="3390191" cy="797629"/>
            <a:chOff x="2698861" y="533653"/>
            <a:chExt cx="3644067" cy="2783835"/>
          </a:xfrm>
        </p:grpSpPr>
        <p:grpSp>
          <p:nvGrpSpPr>
            <p:cNvPr id="29" name="Group 28"/>
            <p:cNvGrpSpPr/>
            <p:nvPr/>
          </p:nvGrpSpPr>
          <p:grpSpPr>
            <a:xfrm>
              <a:off x="2698861" y="1273215"/>
              <a:ext cx="3644067" cy="2044273"/>
              <a:chOff x="2698861" y="1273215"/>
              <a:chExt cx="3644067" cy="2044273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698861" y="2083444"/>
                <a:ext cx="3343124" cy="12340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2908730" y="533653"/>
              <a:ext cx="3263822" cy="7441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GetAllUsersWhoCommented</a:t>
              </a:r>
              <a:r>
                <a:rPr lang="en-US" sz="1400" dirty="0" smtClean="0"/>
                <a:t> (posts)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5636440" y="1075569"/>
            <a:ext cx="1134956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Checker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95761" y="2922468"/>
            <a:ext cx="7161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Posts</a:t>
            </a:r>
            <a:endParaRPr lang="en-US" sz="14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313454" y="184151"/>
            <a:ext cx="52185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Comment Sequence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573081" y="2166909"/>
            <a:ext cx="2691851" cy="3427201"/>
            <a:chOff x="2669661" y="852672"/>
            <a:chExt cx="3673267" cy="1093174"/>
          </a:xfrm>
        </p:grpSpPr>
        <p:grpSp>
          <p:nvGrpSpPr>
            <p:cNvPr id="42" name="Group 41"/>
            <p:cNvGrpSpPr/>
            <p:nvPr/>
          </p:nvGrpSpPr>
          <p:grpSpPr>
            <a:xfrm>
              <a:off x="2767887" y="897200"/>
              <a:ext cx="3575041" cy="1048646"/>
              <a:chOff x="2767887" y="897200"/>
              <a:chExt cx="3575041" cy="1048646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2767887" y="950057"/>
                <a:ext cx="335159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2799975" y="1903505"/>
                <a:ext cx="3361234" cy="29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6119478" y="897200"/>
                <a:ext cx="223450" cy="1048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669661" y="852672"/>
              <a:ext cx="3669194" cy="981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FindInterested</a:t>
              </a:r>
              <a:r>
                <a:rPr lang="en-US" sz="1400" dirty="0" smtClean="0"/>
                <a:t>(date, </a:t>
              </a:r>
              <a:r>
                <a:rPr lang="en-US" sz="1400" dirty="0" err="1" smtClean="0"/>
                <a:t>amountLimit</a:t>
              </a:r>
              <a:r>
                <a:rPr lang="en-US" sz="1400" dirty="0" smtClean="0"/>
                <a:t>)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572661" y="4298648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Users</a:t>
            </a:r>
            <a:endParaRPr lang="en-US" sz="1400" dirty="0" smtClean="0"/>
          </a:p>
        </p:txBody>
      </p:sp>
      <p:cxnSp>
        <p:nvCxnSpPr>
          <p:cNvPr id="37" name="Elbow Connector 36"/>
          <p:cNvCxnSpPr/>
          <p:nvPr/>
        </p:nvCxnSpPr>
        <p:spPr>
          <a:xfrm flipH="1" flipV="1">
            <a:off x="6272911" y="3758734"/>
            <a:ext cx="665493" cy="6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6938404" y="3266985"/>
            <a:ext cx="1" cy="50497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96093" y="3287651"/>
            <a:ext cx="642311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914912" y="3284571"/>
            <a:ext cx="305809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removePostsByDate</a:t>
            </a:r>
            <a:r>
              <a:rPr lang="en-US" sz="1400" dirty="0" smtClean="0"/>
              <a:t>(</a:t>
            </a:r>
            <a:r>
              <a:rPr lang="en-US" sz="1400" dirty="0" err="1" smtClean="0"/>
              <a:t>posts,date</a:t>
            </a:r>
            <a:r>
              <a:rPr lang="en-US" sz="1400" dirty="0" smtClean="0"/>
              <a:t>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252102" y="4502280"/>
            <a:ext cx="3390191" cy="797629"/>
            <a:chOff x="2698861" y="533653"/>
            <a:chExt cx="3644067" cy="2783835"/>
          </a:xfrm>
        </p:grpSpPr>
        <p:grpSp>
          <p:nvGrpSpPr>
            <p:cNvPr id="67" name="Group 66"/>
            <p:cNvGrpSpPr/>
            <p:nvPr/>
          </p:nvGrpSpPr>
          <p:grpSpPr>
            <a:xfrm>
              <a:off x="2698861" y="1273215"/>
              <a:ext cx="3644067" cy="2044273"/>
              <a:chOff x="2698861" y="1273215"/>
              <a:chExt cx="3644067" cy="2044273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2698861" y="2083444"/>
                <a:ext cx="3343124" cy="12340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908730" y="533653"/>
              <a:ext cx="3263822" cy="10741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GetAllUsersWhoLiked</a:t>
              </a:r>
              <a:r>
                <a:rPr lang="en-US" sz="1400" dirty="0" smtClean="0"/>
                <a:t> (posts)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600358" y="5162860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Users</a:t>
            </a:r>
            <a:endParaRPr lang="en-US" sz="14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034364" y="5433433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</a:t>
            </a:r>
            <a:r>
              <a:rPr lang="en-US" sz="1400" dirty="0" err="1" smtClean="0"/>
              <a:t>UserNames</a:t>
            </a:r>
            <a:r>
              <a:rPr lang="en-US" sz="1400" dirty="0" smtClean="0"/>
              <a:t>)</a:t>
            </a:r>
          </a:p>
        </p:txBody>
      </p:sp>
      <p:cxnSp>
        <p:nvCxnSpPr>
          <p:cNvPr id="74" name="Elbow Connector 36"/>
          <p:cNvCxnSpPr/>
          <p:nvPr/>
        </p:nvCxnSpPr>
        <p:spPr>
          <a:xfrm flipH="1" flipV="1">
            <a:off x="3704300" y="6267864"/>
            <a:ext cx="665493" cy="6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4369793" y="5776115"/>
            <a:ext cx="1" cy="50497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727482" y="5796781"/>
            <a:ext cx="642311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46301" y="5793701"/>
            <a:ext cx="305809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displayNames</a:t>
            </a:r>
            <a:r>
              <a:rPr lang="en-US" sz="1400" dirty="0" smtClean="0"/>
              <a:t>()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246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680038" y="1551149"/>
            <a:ext cx="1916398" cy="1907178"/>
            <a:chOff x="5680038" y="1551149"/>
            <a:chExt cx="1916398" cy="1907178"/>
          </a:xfrm>
        </p:grpSpPr>
        <p:sp>
          <p:nvSpPr>
            <p:cNvPr id="4" name="Rectangle 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06676" y="1957892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80038" y="2874084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48386" y="1199239"/>
            <a:ext cx="1553459" cy="122275"/>
            <a:chOff x="2448386" y="1199239"/>
            <a:chExt cx="1553459" cy="12227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57139" y="1247887"/>
              <a:ext cx="134470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/>
            <p:cNvSpPr/>
            <p:nvPr/>
          </p:nvSpPr>
          <p:spPr>
            <a:xfrm rot="2331332">
              <a:off x="2448386" y="1199239"/>
              <a:ext cx="191596" cy="122275"/>
            </a:xfrm>
            <a:prstGeom prst="parallelogram">
              <a:avLst>
                <a:gd name="adj" fmla="val 2896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3145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616414" y="215021"/>
            <a:ext cx="2260462" cy="2083236"/>
            <a:chOff x="6306543" y="1057997"/>
            <a:chExt cx="2860328" cy="2083236"/>
          </a:xfrm>
        </p:grpSpPr>
        <p:sp>
          <p:nvSpPr>
            <p:cNvPr id="7" name="Rectangle 6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6543" y="1452155"/>
              <a:ext cx="2860328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br>
                <a:rPr lang="en-US" sz="1400" dirty="0" smtClean="0"/>
              </a:br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06543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BasicFacebookFunctionailty</a:t>
              </a:r>
              <a:endParaRPr lang="he-IL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886738" y="302791"/>
            <a:ext cx="1131089" cy="2139666"/>
            <a:chOff x="5680038" y="1551149"/>
            <a:chExt cx="1916398" cy="1750470"/>
          </a:xfrm>
        </p:grpSpPr>
        <p:sp>
          <p:nvSpPr>
            <p:cNvPr id="11" name="Rectangle 10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6676" y="1925860"/>
              <a:ext cx="1889760" cy="6769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Name</a:t>
              </a:r>
              <a:br>
                <a:rPr lang="en-US" sz="1400" dirty="0" smtClean="0"/>
              </a:br>
              <a:r>
                <a:rPr lang="en-US" sz="1400" dirty="0" smtClean="0"/>
                <a:t>Id</a:t>
              </a:r>
              <a:br>
                <a:rPr lang="en-US" sz="1400" dirty="0" smtClean="0"/>
              </a:br>
              <a:r>
                <a:rPr lang="en-US" sz="1400" dirty="0" smtClean="0"/>
                <a:t>Posts</a:t>
              </a:r>
              <a:br>
                <a:rPr lang="en-US" sz="1400" dirty="0" smtClean="0"/>
              </a:br>
              <a:r>
                <a:rPr lang="en-US" sz="1400" dirty="0" smtClean="0"/>
                <a:t>Friends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80038" y="2874084"/>
              <a:ext cx="1889760" cy="427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0878877" y="2405742"/>
            <a:ext cx="1125632" cy="2355737"/>
            <a:chOff x="5680038" y="1551149"/>
            <a:chExt cx="1916398" cy="1927239"/>
          </a:xfrm>
        </p:grpSpPr>
        <p:sp>
          <p:nvSpPr>
            <p:cNvPr id="23" name="Rectangle 22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06676" y="1551149"/>
              <a:ext cx="1889760" cy="25179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</a:t>
              </a:r>
              <a:endParaRPr lang="he-IL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6676" y="1925860"/>
              <a:ext cx="1889760" cy="7805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Date</a:t>
              </a:r>
              <a:br>
                <a:rPr lang="en-US" sz="1400" dirty="0" smtClean="0"/>
              </a:br>
              <a:r>
                <a:rPr lang="en-US" sz="1400" dirty="0" smtClean="0"/>
                <a:t>Message</a:t>
              </a:r>
              <a:br>
                <a:rPr lang="en-US" sz="1400" dirty="0" smtClean="0"/>
              </a:br>
              <a:r>
                <a:rPr lang="en-US" sz="1400" dirty="0" smtClean="0"/>
                <a:t>Likes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0038" y="2874084"/>
              <a:ext cx="1889760" cy="6043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7" idx="3"/>
            <a:endCxn id="23" idx="1"/>
          </p:cNvCxnSpPr>
          <p:nvPr/>
        </p:nvCxnSpPr>
        <p:spPr>
          <a:xfrm>
            <a:off x="9876876" y="1261168"/>
            <a:ext cx="1009824" cy="2098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16414" y="2718934"/>
            <a:ext cx="2260462" cy="1037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39" name="TextBox 38"/>
          <p:cNvSpPr txBox="1"/>
          <p:nvPr/>
        </p:nvSpPr>
        <p:spPr>
          <a:xfrm>
            <a:off x="7616414" y="3104034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User</a:t>
            </a:r>
            <a:endParaRPr lang="he-IL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616414" y="3088985"/>
            <a:ext cx="2260462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16414" y="3411811"/>
            <a:ext cx="2260462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6414" y="2709876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InterestChecker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616414" y="3448246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Find Interested Users</a:t>
            </a:r>
          </a:p>
        </p:txBody>
      </p:sp>
      <p:cxnSp>
        <p:nvCxnSpPr>
          <p:cNvPr id="44" name="Straight Arrow Connector 43"/>
          <p:cNvCxnSpPr>
            <a:stCxn id="38" idx="3"/>
            <a:endCxn id="23" idx="1"/>
          </p:cNvCxnSpPr>
          <p:nvPr/>
        </p:nvCxnSpPr>
        <p:spPr>
          <a:xfrm>
            <a:off x="9876876" y="3237479"/>
            <a:ext cx="1009824" cy="122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0002044" y="1214427"/>
            <a:ext cx="900416" cy="168953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 rot="8961667">
            <a:off x="9779972" y="2947992"/>
            <a:ext cx="318978" cy="184133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Parallelogram 56"/>
          <p:cNvSpPr/>
          <p:nvPr/>
        </p:nvSpPr>
        <p:spPr>
          <a:xfrm rot="12604676">
            <a:off x="9885755" y="1181486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10244796" y="1273455"/>
            <a:ext cx="649690" cy="4458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20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41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Shachar Lang</dc:creator>
  <cp:lastModifiedBy>Shachar Lang</cp:lastModifiedBy>
  <cp:revision>17</cp:revision>
  <dcterms:created xsi:type="dcterms:W3CDTF">2014-11-30T15:59:34Z</dcterms:created>
  <dcterms:modified xsi:type="dcterms:W3CDTF">2014-11-30T17:15:52Z</dcterms:modified>
</cp:coreProperties>
</file>