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ח'/כסלו/תשע"ה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6167991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778" y="1093412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831262" y="1596172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12321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 flipH="1">
            <a:off x="3543805" y="1578329"/>
            <a:ext cx="3599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53123" y="1093412"/>
            <a:ext cx="1339782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API wrapper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9509999" y="1596172"/>
            <a:ext cx="13015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42353" y="1715043"/>
            <a:ext cx="2865413" cy="4801504"/>
            <a:chOff x="2736132" y="873968"/>
            <a:chExt cx="3685542" cy="1071878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767889" y="873968"/>
              <a:ext cx="3653785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2102" y="2196623"/>
            <a:ext cx="3372824" cy="851663"/>
            <a:chOff x="2743200" y="718159"/>
            <a:chExt cx="3599728" cy="2059143"/>
          </a:xfrm>
        </p:grpSpPr>
        <p:grpSp>
          <p:nvGrpSpPr>
            <p:cNvPr id="23" name="Group 22"/>
            <p:cNvGrpSpPr/>
            <p:nvPr/>
          </p:nvGrpSpPr>
          <p:grpSpPr>
            <a:xfrm>
              <a:off x="2743200" y="1273215"/>
              <a:ext cx="3599728" cy="1504087"/>
              <a:chOff x="2743200" y="1273215"/>
              <a:chExt cx="3599728" cy="150408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790149" y="2083444"/>
                <a:ext cx="3251835" cy="693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945032" y="718159"/>
              <a:ext cx="3263823" cy="12650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GetAllPosts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59986" y="3702513"/>
            <a:ext cx="3390191" cy="797629"/>
            <a:chOff x="2698861" y="533653"/>
            <a:chExt cx="3644067" cy="2783835"/>
          </a:xfrm>
        </p:grpSpPr>
        <p:grpSp>
          <p:nvGrpSpPr>
            <p:cNvPr id="29" name="Group 28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908730" y="533653"/>
              <a:ext cx="3263822" cy="7441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GetAllUsersWhoCommented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5636440" y="1075569"/>
            <a:ext cx="1134956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95761" y="2922468"/>
            <a:ext cx="7161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Posts</a:t>
            </a:r>
            <a:endParaRPr lang="en-US" sz="14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313454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Comment Sequence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573081" y="2166909"/>
            <a:ext cx="2691851" cy="3427201"/>
            <a:chOff x="2669661" y="852672"/>
            <a:chExt cx="3673267" cy="1093174"/>
          </a:xfrm>
        </p:grpSpPr>
        <p:grpSp>
          <p:nvGrpSpPr>
            <p:cNvPr id="42" name="Group 41"/>
            <p:cNvGrpSpPr/>
            <p:nvPr/>
          </p:nvGrpSpPr>
          <p:grpSpPr>
            <a:xfrm>
              <a:off x="2767887" y="897200"/>
              <a:ext cx="3575041" cy="1048646"/>
              <a:chOff x="2767887" y="897200"/>
              <a:chExt cx="3575041" cy="1048646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799975" y="1903505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69661" y="852672"/>
              <a:ext cx="3669194" cy="981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FindInterested</a:t>
              </a:r>
              <a:r>
                <a:rPr lang="en-US" sz="1400" dirty="0" smtClean="0"/>
                <a:t>(date, </a:t>
              </a:r>
              <a:r>
                <a:rPr lang="en-US" sz="1400" dirty="0" err="1" smtClean="0"/>
                <a:t>amountLimit</a:t>
              </a:r>
              <a:r>
                <a:rPr lang="en-US" sz="1400" dirty="0" smtClean="0"/>
                <a:t>)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572661" y="4298648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cxnSp>
        <p:nvCxnSpPr>
          <p:cNvPr id="37" name="Elbow Connector 36"/>
          <p:cNvCxnSpPr/>
          <p:nvPr/>
        </p:nvCxnSpPr>
        <p:spPr>
          <a:xfrm flipH="1" flipV="1">
            <a:off x="6272911" y="375873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38404" y="326698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96093" y="328765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914912" y="328457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removePostsByDate</a:t>
            </a:r>
            <a:r>
              <a:rPr lang="en-US" sz="1400" dirty="0" smtClean="0"/>
              <a:t>(</a:t>
            </a:r>
            <a:r>
              <a:rPr lang="en-US" sz="1400" dirty="0" err="1" smtClean="0"/>
              <a:t>posts,date</a:t>
            </a:r>
            <a:r>
              <a:rPr lang="en-US" sz="1400" dirty="0" smtClean="0"/>
              <a:t>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252102" y="4502280"/>
            <a:ext cx="3390191" cy="797629"/>
            <a:chOff x="2698861" y="533653"/>
            <a:chExt cx="3644067" cy="2783835"/>
          </a:xfrm>
        </p:grpSpPr>
        <p:grpSp>
          <p:nvGrpSpPr>
            <p:cNvPr id="67" name="Group 66"/>
            <p:cNvGrpSpPr/>
            <p:nvPr/>
          </p:nvGrpSpPr>
          <p:grpSpPr>
            <a:xfrm>
              <a:off x="2698861" y="1273215"/>
              <a:ext cx="3644067" cy="2044273"/>
              <a:chOff x="2698861" y="1273215"/>
              <a:chExt cx="3644067" cy="2044273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2698861" y="2083444"/>
                <a:ext cx="3343124" cy="12340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908730" y="533653"/>
              <a:ext cx="3263822" cy="10741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GetAllUsersWhoLiked</a:t>
              </a:r>
              <a:r>
                <a:rPr lang="en-US" sz="1400" dirty="0" smtClean="0"/>
                <a:t> (posts)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600358" y="5162860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Users</a:t>
            </a:r>
            <a:endParaRPr lang="en-US" sz="1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034364" y="543343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</a:t>
            </a:r>
            <a:r>
              <a:rPr lang="en-US" sz="1400" dirty="0" err="1" smtClean="0"/>
              <a:t>UserNames</a:t>
            </a:r>
            <a:r>
              <a:rPr lang="en-US" sz="1400" dirty="0" smtClean="0"/>
              <a:t>)</a:t>
            </a:r>
          </a:p>
        </p:txBody>
      </p:sp>
      <p:cxnSp>
        <p:nvCxnSpPr>
          <p:cNvPr id="74" name="Elbow Connector 36"/>
          <p:cNvCxnSpPr/>
          <p:nvPr/>
        </p:nvCxnSpPr>
        <p:spPr>
          <a:xfrm flipH="1" flipV="1">
            <a:off x="3704300" y="6267864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369793" y="5776115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727482" y="5796781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6301" y="5793701"/>
            <a:ext cx="30580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displayNames</a:t>
            </a:r>
            <a:r>
              <a:rPr lang="en-US" sz="1400" dirty="0" smtClean="0"/>
              <a:t>()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79373" y="3389499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21</cp:revision>
  <dcterms:created xsi:type="dcterms:W3CDTF">2014-11-30T15:59:34Z</dcterms:created>
  <dcterms:modified xsi:type="dcterms:W3CDTF">2014-11-30T17:28:06Z</dcterms:modified>
</cp:coreProperties>
</file>