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6D427-D5B8-E046-9AC9-E8C11E26E6BE}" type="datetimeFigureOut">
              <a:rPr lang="en-US" smtClean="0"/>
              <a:t>6/8/13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7CEA1-A3B5-B84C-9D48-291E1BDD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7CEA1-A3B5-B84C-9D48-291E1BDD5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6/8/13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NLP@IDC – Final Course Project, Spring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Ziv Levy &amp; </a:t>
            </a:r>
            <a:r>
              <a:rPr lang="en-US" dirty="0" err="1" smtClean="0"/>
              <a:t>Shachar</a:t>
            </a:r>
            <a:r>
              <a:rPr lang="en-US" dirty="0" smtClean="0"/>
              <a:t> </a:t>
            </a:r>
            <a:r>
              <a:rPr lang="en-US" dirty="0" err="1" smtClean="0"/>
              <a:t>Langbehiem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 Genres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Problem:</a:t>
            </a:r>
          </a:p>
          <a:p>
            <a:pPr lvl="1"/>
            <a:r>
              <a:rPr lang="en-US" sz="3000" dirty="0" smtClean="0"/>
              <a:t>While we’re given some song, we would like to analyze its lyrics in order to determine and classify its genre</a:t>
            </a:r>
          </a:p>
          <a:p>
            <a:r>
              <a:rPr lang="en-US" sz="3200" dirty="0" smtClean="0"/>
              <a:t>And in more simple form:</a:t>
            </a:r>
          </a:p>
          <a:p>
            <a:pPr lvl="1"/>
            <a:r>
              <a:rPr lang="en-US" sz="2800" dirty="0" smtClean="0"/>
              <a:t>Input: Song lyrics</a:t>
            </a:r>
          </a:p>
          <a:p>
            <a:pPr lvl="1"/>
            <a:r>
              <a:rPr lang="en-US" sz="2800" dirty="0" smtClean="0"/>
              <a:t>Output: The song’s genre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72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Why ?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Because its AWSOME!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24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Logistic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is a type of regression analysis used for predicting the outcome of a categorical </a:t>
            </a:r>
            <a:r>
              <a:rPr lang="en-US" dirty="0" smtClean="0"/>
              <a:t>dependent </a:t>
            </a:r>
            <a:r>
              <a:rPr lang="en-US" dirty="0"/>
              <a:t>variable based on one or more predictor variables.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3468" y="2733536"/>
            <a:ext cx="5937064" cy="39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Limitations and Future Enhancements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words are rated (cens</a:t>
            </a:r>
            <a:r>
              <a:rPr lang="en-US" dirty="0"/>
              <a:t>o</a:t>
            </a:r>
            <a:r>
              <a:rPr lang="en-US" dirty="0" smtClean="0"/>
              <a:t>red). Unfortunate, words will be rated with different annotations such as: - </a:t>
            </a:r>
            <a:r>
              <a:rPr lang="en-US" dirty="0" err="1" smtClean="0"/>
              <a:t>sh</a:t>
            </a:r>
            <a:r>
              <a:rPr lang="en-US" dirty="0" smtClean="0"/>
              <a:t>*t</a:t>
            </a:r>
            <a:br>
              <a:rPr lang="en-US" dirty="0" smtClean="0"/>
            </a:br>
            <a:r>
              <a:rPr lang="en-US" dirty="0" err="1" smtClean="0"/>
              <a:t>sh</a:t>
            </a:r>
            <a:r>
              <a:rPr lang="en-US" dirty="0" smtClean="0"/>
              <a:t>–t</a:t>
            </a:r>
            <a:br>
              <a:rPr lang="en-US" dirty="0" smtClean="0"/>
            </a:br>
            <a:r>
              <a:rPr lang="en-US" dirty="0" smtClean="0"/>
              <a:t>or maybe… s*it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can we do?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15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2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75</TotalTime>
  <Words>126</Words>
  <Application>Microsoft Macintosh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NLP@IDC – Final Course Project, Spring 2013</vt:lpstr>
      <vt:lpstr>Songs Genres Classification</vt:lpstr>
      <vt:lpstr>Why ?</vt:lpstr>
      <vt:lpstr>How? Logistic Regression</vt:lpstr>
      <vt:lpstr>Limitations and Future Enhancements</vt:lpstr>
      <vt:lpstr>Thank You!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NLP@IDC – Final Course Project, Spring 2013</dc:title>
  <dc:creator>Ziv Levy</dc:creator>
  <cp:lastModifiedBy>Ziv Levy</cp:lastModifiedBy>
  <cp:revision>8</cp:revision>
  <dcterms:created xsi:type="dcterms:W3CDTF">2013-06-08T16:38:49Z</dcterms:created>
  <dcterms:modified xsi:type="dcterms:W3CDTF">2013-06-08T17:54:25Z</dcterms:modified>
</cp:coreProperties>
</file>