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Elokhin" initials="АЕ" lastIdx="0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Roman Elokhin" initials="АЕ [2]" lastIdx="0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Roman Elokhin" initials="АЕ [3]" lastIdx="0" clrIdx="2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 showGuides="1">
      <p:cViewPr>
        <p:scale>
          <a:sx n="190" d="100"/>
          <a:sy n="190" d="100"/>
        </p:scale>
        <p:origin x="-616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1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8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7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7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6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4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82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6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44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752C-5FAD-DD42-B0DC-B94FFCC10956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2430-A81F-0D47-A3C3-77684FE0D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8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/>
          <p:cNvCxnSpPr/>
          <p:nvPr/>
        </p:nvCxnSpPr>
        <p:spPr>
          <a:xfrm>
            <a:off x="1582057" y="2423886"/>
            <a:ext cx="2449964" cy="2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582057" y="1199535"/>
            <a:ext cx="6350" cy="122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543957" y="1993900"/>
            <a:ext cx="7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588407" y="2578552"/>
            <a:ext cx="747486" cy="1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549173" y="1798864"/>
            <a:ext cx="7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550080" y="1673678"/>
            <a:ext cx="7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550080" y="1570717"/>
            <a:ext cx="7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1958975" y="2378075"/>
            <a:ext cx="0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2335893" y="2378075"/>
            <a:ext cx="0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2712810" y="2385786"/>
            <a:ext cx="0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3089727" y="2384198"/>
            <a:ext cx="0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3466645" y="2385785"/>
            <a:ext cx="0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3843562" y="2383970"/>
            <a:ext cx="0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342241" y="2577642"/>
            <a:ext cx="747486" cy="1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3096076" y="2576274"/>
            <a:ext cx="747486" cy="1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1582283" y="1993900"/>
            <a:ext cx="760184" cy="708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1962150" y="1801247"/>
            <a:ext cx="747486" cy="374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2329543" y="1664584"/>
            <a:ext cx="760184" cy="708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1549173" y="1494517"/>
            <a:ext cx="7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2706461" y="1570717"/>
            <a:ext cx="760184" cy="708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3096076" y="1497640"/>
            <a:ext cx="760184" cy="708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34589" y="2588181"/>
            <a:ext cx="248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</a:t>
            </a:r>
            <a:endParaRPr lang="ru-RU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82075" y="2588181"/>
            <a:ext cx="248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</a:t>
            </a:r>
            <a:endParaRPr lang="ru-RU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329561" y="2590037"/>
            <a:ext cx="248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</a:t>
            </a:r>
            <a:endParaRPr lang="ru-RU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834589" y="2161546"/>
            <a:ext cx="360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T/2</a:t>
            </a:r>
            <a:endParaRPr lang="ru-RU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2214852" y="2168526"/>
            <a:ext cx="242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T</a:t>
            </a:r>
            <a:endParaRPr lang="ru-RU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559324" y="2168526"/>
            <a:ext cx="409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3T/2</a:t>
            </a:r>
            <a:endParaRPr lang="ru-RU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311751" y="2168196"/>
            <a:ext cx="390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5T/2</a:t>
            </a:r>
            <a:endParaRPr lang="ru-RU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975033" y="2161502"/>
            <a:ext cx="30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2T</a:t>
            </a:r>
            <a:endParaRPr lang="ru-RU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692250" y="2174198"/>
            <a:ext cx="286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3T</a:t>
            </a:r>
            <a:endParaRPr lang="ru-RU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266064" y="1897973"/>
            <a:ext cx="360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n0</a:t>
            </a:r>
            <a:endParaRPr lang="ru-RU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6064" y="1693991"/>
            <a:ext cx="360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n1</a:t>
            </a:r>
            <a:endParaRPr lang="ru-RU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266063" y="1571626"/>
            <a:ext cx="360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n2</a:t>
            </a:r>
            <a:endParaRPr lang="ru-RU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266062" y="1460236"/>
            <a:ext cx="360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n3</a:t>
            </a:r>
            <a:endParaRPr lang="ru-RU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266061" y="1389918"/>
            <a:ext cx="360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n4</a:t>
            </a:r>
            <a:endParaRPr lang="ru-RU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3877906" y="2451775"/>
            <a:ext cx="496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endParaRPr lang="ru-RU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982728" y="956419"/>
            <a:ext cx="76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Number of</a:t>
            </a:r>
            <a:r>
              <a:rPr lang="en-US" sz="1000" smtClean="0"/>
              <a:t/>
            </a:r>
            <a:br>
              <a:rPr lang="en-US" sz="1000" smtClean="0"/>
            </a:br>
            <a:r>
              <a:rPr lang="en-US" sz="1000" smtClean="0"/>
              <a:t>infected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511738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Macintosh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Elokhin</dc:creator>
  <cp:lastModifiedBy>Roman Elokhin</cp:lastModifiedBy>
  <cp:revision>3</cp:revision>
  <dcterms:created xsi:type="dcterms:W3CDTF">2021-12-04T11:05:58Z</dcterms:created>
  <dcterms:modified xsi:type="dcterms:W3CDTF">2021-12-04T11:29:20Z</dcterms:modified>
</cp:coreProperties>
</file>