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626716483405826E-2"/>
          <c:y val="9.3976457726048263E-2"/>
          <c:w val="0.71735696387577474"/>
          <c:h val="0.843467651315052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C-4E69-8BFE-D5AC029C9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3550607"/>
        <c:axId val="1604660303"/>
      </c:barChart>
      <c:catAx>
        <c:axId val="145355060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660303"/>
        <c:crosses val="autoZero"/>
        <c:auto val="1"/>
        <c:lblAlgn val="ctr"/>
        <c:lblOffset val="100"/>
        <c:noMultiLvlLbl val="0"/>
      </c:catAx>
      <c:valAx>
        <c:axId val="160466030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55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453509271842532"/>
          <c:y val="9.7893316858026255E-2"/>
          <c:w val="0.14546490728157471"/>
          <c:h val="0.87559951044012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39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321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345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272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39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643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768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17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311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139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08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4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2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701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789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094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80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7F6EE0-D2E8-4EA5-9396-0311DFF7468E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F96B46C-8387-4AD8-977B-B56F79A957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5488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6A81-1F24-5A39-19DE-59A01F27C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Sample Report</a:t>
            </a:r>
            <a:endParaRPr lang="en-PH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2BE39-C542-1821-24A9-06FD3F145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Generate PowerPoint Application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894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65B033-F024-4885-DD79-C4CA798EC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789540"/>
              </p:ext>
            </p:extLst>
          </p:nvPr>
        </p:nvGraphicFramePr>
        <p:xfrm>
          <a:off x="329937" y="546756"/>
          <a:ext cx="11519555" cy="5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065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0E04C8-E229-206E-E104-B63ABB52C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92417"/>
              </p:ext>
            </p:extLst>
          </p:nvPr>
        </p:nvGraphicFramePr>
        <p:xfrm>
          <a:off x="339168" y="556281"/>
          <a:ext cx="1151013" cy="3039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51013">
                  <a:extLst>
                    <a:ext uri="{9D8B030D-6E8A-4147-A177-3AD203B41FA5}">
                      <a16:colId xmlns:a16="http://schemas.microsoft.com/office/drawing/2014/main" val="4009881661"/>
                    </a:ext>
                  </a:extLst>
                </a:gridCol>
              </a:tblGrid>
              <a:tr h="303928">
                <a:tc>
                  <a:txBody>
                    <a:bodyPr/>
                    <a:lstStyle/>
                    <a:p>
                      <a:r>
                        <a:rPr lang="en-US" sz="1200" dirty="0"/>
                        <a:t>column</a:t>
                      </a:r>
                      <a:endParaRPr lang="en-P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1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1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Segoe UI Black</vt:lpstr>
      <vt:lpstr>Mesh</vt:lpstr>
      <vt:lpstr>Sample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Russel Batino</dc:creator>
  <cp:lastModifiedBy>James Russel Batino</cp:lastModifiedBy>
  <cp:revision>10</cp:revision>
  <dcterms:created xsi:type="dcterms:W3CDTF">2023-11-22T14:38:18Z</dcterms:created>
  <dcterms:modified xsi:type="dcterms:W3CDTF">2023-11-26T10:29:41Z</dcterms:modified>
</cp:coreProperties>
</file>