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74ED-4011-4C9D-87CC-D751D1839F4A}"/>
              </a:ext>
            </a:extLst>
          </p:cNvPr>
          <p:cNvSpPr>
            <a:spLocks noGrp="1"/>
          </p:cNvSpPr>
          <p:nvPr>
            <p:ph type="ctrTitle"/>
          </p:nvPr>
        </p:nvSpPr>
        <p:spPr/>
        <p:txBody>
          <a:bodyPr>
            <a:normAutofit fontScale="90000"/>
          </a:bodyPr>
          <a:lstStyle/>
          <a:p>
            <a:r>
              <a:rPr lang="en-US" dirty="0"/>
              <a:t>PRESENTATION ON MANAGEMENT SYSTEM FOR C.N RETAIL STORE</a:t>
            </a:r>
            <a:endParaRPr lang="en-GH" dirty="0"/>
          </a:p>
        </p:txBody>
      </p:sp>
      <p:sp>
        <p:nvSpPr>
          <p:cNvPr id="3" name="Subtitle 2">
            <a:extLst>
              <a:ext uri="{FF2B5EF4-FFF2-40B4-BE49-F238E27FC236}">
                <a16:creationId xmlns:a16="http://schemas.microsoft.com/office/drawing/2014/main" id="{884771DA-9B04-45F6-AA6C-36E604DE7024}"/>
              </a:ext>
            </a:extLst>
          </p:cNvPr>
          <p:cNvSpPr>
            <a:spLocks noGrp="1"/>
          </p:cNvSpPr>
          <p:nvPr>
            <p:ph type="subTitle" idx="1"/>
          </p:nvPr>
        </p:nvSpPr>
        <p:spPr/>
        <p:txBody>
          <a:bodyPr>
            <a:normAutofit lnSpcReduction="10000"/>
          </a:bodyPr>
          <a:lstStyle/>
          <a:p>
            <a:pPr algn="r"/>
            <a:r>
              <a:rPr lang="en-US" sz="1600" dirty="0"/>
              <a:t>BY:</a:t>
            </a:r>
          </a:p>
          <a:p>
            <a:pPr algn="r"/>
            <a:r>
              <a:rPr lang="en-US" sz="1600" dirty="0"/>
              <a:t>NII ADOKWEI ADDO</a:t>
            </a:r>
          </a:p>
          <a:p>
            <a:pPr algn="r"/>
            <a:r>
              <a:rPr lang="en-US" sz="1600" dirty="0"/>
              <a:t>DIT1535023</a:t>
            </a:r>
          </a:p>
          <a:p>
            <a:pPr algn="r"/>
            <a:r>
              <a:rPr lang="en-US" sz="1600" dirty="0"/>
              <a:t>CICERO NANA KWAME OFORI BERKO</a:t>
            </a:r>
          </a:p>
          <a:p>
            <a:pPr algn="r"/>
            <a:r>
              <a:rPr lang="en-US" sz="1600" dirty="0"/>
              <a:t>DIT0001223</a:t>
            </a:r>
            <a:endParaRPr lang="en-GH" sz="1600" dirty="0"/>
          </a:p>
        </p:txBody>
      </p:sp>
    </p:spTree>
    <p:extLst>
      <p:ext uri="{BB962C8B-B14F-4D97-AF65-F5344CB8AC3E}">
        <p14:creationId xmlns:p14="http://schemas.microsoft.com/office/powerpoint/2010/main" val="1110971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7C40-E5EB-48B9-9407-4C4F5511E491}"/>
              </a:ext>
            </a:extLst>
          </p:cNvPr>
          <p:cNvSpPr>
            <a:spLocks noGrp="1"/>
          </p:cNvSpPr>
          <p:nvPr>
            <p:ph type="title"/>
          </p:nvPr>
        </p:nvSpPr>
        <p:spPr/>
        <p:txBody>
          <a:bodyPr/>
          <a:lstStyle/>
          <a:p>
            <a:r>
              <a:rPr lang="en-US" dirty="0"/>
              <a:t>CONTENTS</a:t>
            </a:r>
            <a:endParaRPr lang="en-GH" dirty="0"/>
          </a:p>
        </p:txBody>
      </p:sp>
      <p:sp>
        <p:nvSpPr>
          <p:cNvPr id="3" name="Content Placeholder 2">
            <a:extLst>
              <a:ext uri="{FF2B5EF4-FFF2-40B4-BE49-F238E27FC236}">
                <a16:creationId xmlns:a16="http://schemas.microsoft.com/office/drawing/2014/main" id="{2593D2FB-AF3C-418F-BDF9-D7C96F59AB18}"/>
              </a:ext>
            </a:extLst>
          </p:cNvPr>
          <p:cNvSpPr>
            <a:spLocks noGrp="1"/>
          </p:cNvSpPr>
          <p:nvPr>
            <p:ph idx="1"/>
          </p:nvPr>
        </p:nvSpPr>
        <p:spPr/>
        <p:txBody>
          <a:bodyPr/>
          <a:lstStyle/>
          <a:p>
            <a:r>
              <a:rPr lang="en-US" dirty="0"/>
              <a:t>Introduction </a:t>
            </a:r>
          </a:p>
          <a:p>
            <a:r>
              <a:rPr lang="en-US" dirty="0"/>
              <a:t>Tables in the database</a:t>
            </a:r>
          </a:p>
          <a:p>
            <a:r>
              <a:rPr lang="en-US" dirty="0"/>
              <a:t>Tables in the database  cont’d </a:t>
            </a:r>
          </a:p>
          <a:p>
            <a:r>
              <a:rPr lang="en-US" dirty="0"/>
              <a:t>Case diagram</a:t>
            </a:r>
          </a:p>
          <a:p>
            <a:r>
              <a:rPr lang="en-US" dirty="0"/>
              <a:t>Workflow  diagram</a:t>
            </a:r>
            <a:endParaRPr lang="en-GH" dirty="0"/>
          </a:p>
        </p:txBody>
      </p:sp>
    </p:spTree>
    <p:extLst>
      <p:ext uri="{BB962C8B-B14F-4D97-AF65-F5344CB8AC3E}">
        <p14:creationId xmlns:p14="http://schemas.microsoft.com/office/powerpoint/2010/main" val="268231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16F8-3DF3-47BF-A0CA-6BAFF759606C}"/>
              </a:ext>
            </a:extLst>
          </p:cNvPr>
          <p:cNvSpPr>
            <a:spLocks noGrp="1"/>
          </p:cNvSpPr>
          <p:nvPr>
            <p:ph type="title"/>
          </p:nvPr>
        </p:nvSpPr>
        <p:spPr/>
        <p:txBody>
          <a:bodyPr/>
          <a:lstStyle/>
          <a:p>
            <a:r>
              <a:rPr lang="en-US" dirty="0"/>
              <a:t>Introduction </a:t>
            </a:r>
            <a:endParaRPr lang="en-GH" dirty="0"/>
          </a:p>
        </p:txBody>
      </p:sp>
      <p:sp>
        <p:nvSpPr>
          <p:cNvPr id="3" name="Content Placeholder 2">
            <a:extLst>
              <a:ext uri="{FF2B5EF4-FFF2-40B4-BE49-F238E27FC236}">
                <a16:creationId xmlns:a16="http://schemas.microsoft.com/office/drawing/2014/main" id="{0A268B7C-877B-4B03-A9A0-E59D2AFAD1ED}"/>
              </a:ext>
            </a:extLst>
          </p:cNvPr>
          <p:cNvSpPr>
            <a:spLocks noGrp="1"/>
          </p:cNvSpPr>
          <p:nvPr>
            <p:ph idx="1"/>
          </p:nvPr>
        </p:nvSpPr>
        <p:spPr/>
        <p:txBody>
          <a:bodyPr/>
          <a:lstStyle/>
          <a:p>
            <a:r>
              <a:rPr lang="en-US" dirty="0"/>
              <a:t>This system we are developing is to take the aspects of retail and implement them into a computerized system in order to make the work of retailers easier and to make transactions faster and time saving. It is also to ensure accuracy, cost-effectiveness and easy data access. The implementation of this system would also ensure that the data is secure when storing rather than it being recorded on paper which is easier to lose or damage. In addition to the data being secure it will also ensure it’s reliable.</a:t>
            </a:r>
            <a:endParaRPr lang="en-GH" dirty="0"/>
          </a:p>
          <a:p>
            <a:endParaRPr lang="en-GH" dirty="0"/>
          </a:p>
        </p:txBody>
      </p:sp>
    </p:spTree>
    <p:extLst>
      <p:ext uri="{BB962C8B-B14F-4D97-AF65-F5344CB8AC3E}">
        <p14:creationId xmlns:p14="http://schemas.microsoft.com/office/powerpoint/2010/main" val="289390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2FEB-AAE5-4548-A718-36DF37FFE412}"/>
              </a:ext>
            </a:extLst>
          </p:cNvPr>
          <p:cNvSpPr>
            <a:spLocks noGrp="1"/>
          </p:cNvSpPr>
          <p:nvPr>
            <p:ph type="title"/>
          </p:nvPr>
        </p:nvSpPr>
        <p:spPr/>
        <p:txBody>
          <a:bodyPr/>
          <a:lstStyle/>
          <a:p>
            <a:r>
              <a:rPr lang="en-US" dirty="0"/>
              <a:t>Tables in the Database</a:t>
            </a:r>
            <a:endParaRPr lang="en-GH" dirty="0"/>
          </a:p>
        </p:txBody>
      </p:sp>
      <p:sp>
        <p:nvSpPr>
          <p:cNvPr id="3" name="Content Placeholder 2">
            <a:extLst>
              <a:ext uri="{FF2B5EF4-FFF2-40B4-BE49-F238E27FC236}">
                <a16:creationId xmlns:a16="http://schemas.microsoft.com/office/drawing/2014/main" id="{CD12332A-3995-4371-8048-33DA6674DAC9}"/>
              </a:ext>
            </a:extLst>
          </p:cNvPr>
          <p:cNvSpPr>
            <a:spLocks noGrp="1"/>
          </p:cNvSpPr>
          <p:nvPr>
            <p:ph idx="1"/>
          </p:nvPr>
        </p:nvSpPr>
        <p:spPr/>
        <p:txBody>
          <a:bodyPr>
            <a:normAutofit fontScale="47500" lnSpcReduction="20000"/>
          </a:bodyPr>
          <a:lstStyle/>
          <a:p>
            <a:r>
              <a:rPr lang="en-US" b="1" u="sng" dirty="0"/>
              <a:t>Categories</a:t>
            </a:r>
          </a:p>
          <a:p>
            <a:r>
              <a:rPr lang="en-US" dirty="0"/>
              <a:t>id INT(11) PRIMARY KEY AUTO_INCREMENT,</a:t>
            </a:r>
          </a:p>
          <a:p>
            <a:r>
              <a:rPr lang="en-US" dirty="0"/>
              <a:t>name VARCHAR(60) NOT NULL,</a:t>
            </a:r>
          </a:p>
          <a:p>
            <a:r>
              <a:rPr lang="en-US" b="1" u="sng" dirty="0"/>
              <a:t>Products</a:t>
            </a:r>
          </a:p>
          <a:p>
            <a:r>
              <a:rPr lang="en-US" dirty="0"/>
              <a:t>id INT(11) PRIMARY KEY AUTO_INCREMENT,</a:t>
            </a:r>
          </a:p>
          <a:p>
            <a:r>
              <a:rPr lang="en-US" dirty="0"/>
              <a:t>name VARCHAR(255) NOT NULL,</a:t>
            </a:r>
          </a:p>
          <a:p>
            <a:r>
              <a:rPr lang="en-US" dirty="0"/>
              <a:t>quantity VARCHAR(50),</a:t>
            </a:r>
          </a:p>
          <a:p>
            <a:r>
              <a:rPr lang="en-US" dirty="0" err="1"/>
              <a:t>buy_price</a:t>
            </a:r>
            <a:r>
              <a:rPr lang="en-US" dirty="0"/>
              <a:t> DECIMAL(25,2),</a:t>
            </a:r>
          </a:p>
          <a:p>
            <a:r>
              <a:rPr lang="en-US" dirty="0" err="1"/>
              <a:t>sale_price</a:t>
            </a:r>
            <a:r>
              <a:rPr lang="en-US" dirty="0"/>
              <a:t> DECIMAL(25,2) NOT NULL,</a:t>
            </a:r>
          </a:p>
          <a:p>
            <a:r>
              <a:rPr lang="en-US" dirty="0"/>
              <a:t>date DATETIME NOT NULL ON UPDATE CURRENT_TIMESTAMP,</a:t>
            </a:r>
          </a:p>
          <a:p>
            <a:r>
              <a:rPr lang="en-US" dirty="0" err="1"/>
              <a:t>categorie_id</a:t>
            </a:r>
            <a:r>
              <a:rPr lang="en-US" dirty="0"/>
              <a:t>  INT(11) FOREIGN KEY REFERENCES categories (id)</a:t>
            </a:r>
          </a:p>
          <a:p>
            <a:r>
              <a:rPr lang="en-US" b="1" u="sng" dirty="0" err="1"/>
              <a:t>User_groups</a:t>
            </a:r>
            <a:endParaRPr lang="en-US" b="1" u="sng" dirty="0"/>
          </a:p>
          <a:p>
            <a:r>
              <a:rPr lang="en-US" dirty="0"/>
              <a:t>id INT(11) PRIMARY KEY AUTO_INCREMENT,</a:t>
            </a:r>
          </a:p>
          <a:p>
            <a:r>
              <a:rPr lang="en-US" dirty="0" err="1"/>
              <a:t>Group_name</a:t>
            </a:r>
            <a:r>
              <a:rPr lang="en-US" dirty="0"/>
              <a:t> VARCHAR(150) NOT NULL,</a:t>
            </a:r>
          </a:p>
          <a:p>
            <a:r>
              <a:rPr lang="en-US" dirty="0" err="1"/>
              <a:t>Group_level</a:t>
            </a:r>
            <a:r>
              <a:rPr lang="en-US" dirty="0"/>
              <a:t> INT (11) NOT NULL,</a:t>
            </a:r>
          </a:p>
          <a:p>
            <a:r>
              <a:rPr lang="en-US" dirty="0" err="1"/>
              <a:t>Group_status</a:t>
            </a:r>
            <a:r>
              <a:rPr lang="en-US" dirty="0"/>
              <a:t> INT(1) NOT NULL</a:t>
            </a:r>
          </a:p>
          <a:p>
            <a:endParaRPr lang="en-US" dirty="0"/>
          </a:p>
          <a:p>
            <a:endParaRPr lang="en-US" dirty="0"/>
          </a:p>
          <a:p>
            <a:endParaRPr lang="en-GH" dirty="0"/>
          </a:p>
        </p:txBody>
      </p:sp>
    </p:spTree>
    <p:extLst>
      <p:ext uri="{BB962C8B-B14F-4D97-AF65-F5344CB8AC3E}">
        <p14:creationId xmlns:p14="http://schemas.microsoft.com/office/powerpoint/2010/main" val="211956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482F-1E28-4558-B90C-A123C117B4FE}"/>
              </a:ext>
            </a:extLst>
          </p:cNvPr>
          <p:cNvSpPr>
            <a:spLocks noGrp="1"/>
          </p:cNvSpPr>
          <p:nvPr>
            <p:ph type="title"/>
          </p:nvPr>
        </p:nvSpPr>
        <p:spPr/>
        <p:txBody>
          <a:bodyPr/>
          <a:lstStyle/>
          <a:p>
            <a:r>
              <a:rPr lang="en-US" dirty="0"/>
              <a:t>Tables in the database cont’d</a:t>
            </a:r>
            <a:endParaRPr lang="en-GH" dirty="0"/>
          </a:p>
        </p:txBody>
      </p:sp>
      <p:sp>
        <p:nvSpPr>
          <p:cNvPr id="3" name="Content Placeholder 2">
            <a:extLst>
              <a:ext uri="{FF2B5EF4-FFF2-40B4-BE49-F238E27FC236}">
                <a16:creationId xmlns:a16="http://schemas.microsoft.com/office/drawing/2014/main" id="{17BDC988-313F-4997-9916-A72EF340DEA6}"/>
              </a:ext>
            </a:extLst>
          </p:cNvPr>
          <p:cNvSpPr>
            <a:spLocks noGrp="1"/>
          </p:cNvSpPr>
          <p:nvPr>
            <p:ph idx="1"/>
          </p:nvPr>
        </p:nvSpPr>
        <p:spPr/>
        <p:txBody>
          <a:bodyPr>
            <a:normAutofit fontScale="55000" lnSpcReduction="20000"/>
          </a:bodyPr>
          <a:lstStyle/>
          <a:p>
            <a:r>
              <a:rPr lang="en-US" b="1" u="sng" dirty="0"/>
              <a:t>Sales</a:t>
            </a:r>
          </a:p>
          <a:p>
            <a:r>
              <a:rPr lang="en-US" dirty="0"/>
              <a:t>id INT(11) PRIMARY KEY AUTO_INCREMENT,</a:t>
            </a:r>
          </a:p>
          <a:p>
            <a:r>
              <a:rPr lang="en-US" dirty="0" err="1"/>
              <a:t>product_id</a:t>
            </a:r>
            <a:r>
              <a:rPr lang="en-US" dirty="0"/>
              <a:t> INT(11) FOREIGN KEY REFERENCES products (id),</a:t>
            </a:r>
          </a:p>
          <a:p>
            <a:r>
              <a:rPr lang="en-US" dirty="0"/>
              <a:t>qty int(11) NOT NULL,</a:t>
            </a:r>
          </a:p>
          <a:p>
            <a:r>
              <a:rPr lang="en-US" dirty="0"/>
              <a:t>Price DECIMAL(25,2) NOT NULL,</a:t>
            </a:r>
          </a:p>
          <a:p>
            <a:r>
              <a:rPr lang="en-US" dirty="0"/>
              <a:t>date </a:t>
            </a:r>
            <a:r>
              <a:rPr lang="en-US" dirty="0" err="1"/>
              <a:t>DATE</a:t>
            </a:r>
            <a:r>
              <a:rPr lang="en-US" dirty="0"/>
              <a:t> NOT NULL</a:t>
            </a:r>
          </a:p>
          <a:p>
            <a:r>
              <a:rPr lang="en-US" b="1" u="sng" dirty="0"/>
              <a:t>Users</a:t>
            </a:r>
          </a:p>
          <a:p>
            <a:r>
              <a:rPr lang="en-US" dirty="0"/>
              <a:t>id INT(11) PRIMARY KEY AUTO_INCREMENT,</a:t>
            </a:r>
          </a:p>
          <a:p>
            <a:r>
              <a:rPr lang="en-US" dirty="0"/>
              <a:t>name VARCHAR(60) NOT NULL,</a:t>
            </a:r>
          </a:p>
          <a:p>
            <a:r>
              <a:rPr lang="en-US" dirty="0"/>
              <a:t>Username VARCHAR(50) NOT NULL,</a:t>
            </a:r>
          </a:p>
          <a:p>
            <a:r>
              <a:rPr lang="en-US" dirty="0"/>
              <a:t>Password VARCHAR(255) NOT NULL,</a:t>
            </a:r>
          </a:p>
          <a:p>
            <a:r>
              <a:rPr lang="en-US" dirty="0" err="1"/>
              <a:t>User_level</a:t>
            </a:r>
            <a:r>
              <a:rPr lang="en-US" dirty="0"/>
              <a:t> INT(11) NOT NULL,</a:t>
            </a:r>
          </a:p>
          <a:p>
            <a:r>
              <a:rPr lang="en-US" dirty="0"/>
              <a:t>Status INT(1) NOT NULL,</a:t>
            </a:r>
          </a:p>
          <a:p>
            <a:r>
              <a:rPr lang="en-US" dirty="0" err="1"/>
              <a:t>Last_login</a:t>
            </a:r>
            <a:r>
              <a:rPr lang="en-US" dirty="0"/>
              <a:t> DATETIME</a:t>
            </a:r>
          </a:p>
          <a:p>
            <a:endParaRPr lang="en-GH" dirty="0"/>
          </a:p>
        </p:txBody>
      </p:sp>
    </p:spTree>
    <p:extLst>
      <p:ext uri="{BB962C8B-B14F-4D97-AF65-F5344CB8AC3E}">
        <p14:creationId xmlns:p14="http://schemas.microsoft.com/office/powerpoint/2010/main" val="424677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659A-525A-48CC-AFE5-D1E007F8395C}"/>
              </a:ext>
            </a:extLst>
          </p:cNvPr>
          <p:cNvSpPr>
            <a:spLocks noGrp="1"/>
          </p:cNvSpPr>
          <p:nvPr>
            <p:ph type="title"/>
          </p:nvPr>
        </p:nvSpPr>
        <p:spPr/>
        <p:txBody>
          <a:bodyPr/>
          <a:lstStyle/>
          <a:p>
            <a:r>
              <a:rPr lang="en-US" b="1" dirty="0"/>
              <a:t>Case Diagram </a:t>
            </a:r>
            <a:endParaRPr lang="en-GH" dirty="0"/>
          </a:p>
        </p:txBody>
      </p:sp>
      <p:pic>
        <p:nvPicPr>
          <p:cNvPr id="6" name="Content Placeholder 5">
            <a:extLst>
              <a:ext uri="{FF2B5EF4-FFF2-40B4-BE49-F238E27FC236}">
                <a16:creationId xmlns:a16="http://schemas.microsoft.com/office/drawing/2014/main" id="{F8BD901D-79BF-42DF-AFE9-F22D5721D456}"/>
              </a:ext>
            </a:extLst>
          </p:cNvPr>
          <p:cNvPicPr>
            <a:picLocks noGrp="1" noChangeAspect="1"/>
          </p:cNvPicPr>
          <p:nvPr>
            <p:ph idx="1"/>
          </p:nvPr>
        </p:nvPicPr>
        <p:blipFill>
          <a:blip r:embed="rId2"/>
          <a:stretch>
            <a:fillRect/>
          </a:stretch>
        </p:blipFill>
        <p:spPr>
          <a:xfrm>
            <a:off x="2664372" y="1825625"/>
            <a:ext cx="5612525" cy="4351338"/>
          </a:xfrm>
        </p:spPr>
      </p:pic>
    </p:spTree>
    <p:extLst>
      <p:ext uri="{BB962C8B-B14F-4D97-AF65-F5344CB8AC3E}">
        <p14:creationId xmlns:p14="http://schemas.microsoft.com/office/powerpoint/2010/main" val="195451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9B99-914F-4ADA-9FC9-E460483127B5}"/>
              </a:ext>
            </a:extLst>
          </p:cNvPr>
          <p:cNvSpPr>
            <a:spLocks noGrp="1"/>
          </p:cNvSpPr>
          <p:nvPr>
            <p:ph type="title"/>
          </p:nvPr>
        </p:nvSpPr>
        <p:spPr/>
        <p:txBody>
          <a:bodyPr/>
          <a:lstStyle/>
          <a:p>
            <a:r>
              <a:rPr lang="en-US" dirty="0"/>
              <a:t>WORK FLOW DIAGRAM</a:t>
            </a:r>
            <a:endParaRPr lang="en-GH" dirty="0"/>
          </a:p>
        </p:txBody>
      </p:sp>
      <p:pic>
        <p:nvPicPr>
          <p:cNvPr id="7" name="Content Placeholder 6">
            <a:extLst>
              <a:ext uri="{FF2B5EF4-FFF2-40B4-BE49-F238E27FC236}">
                <a16:creationId xmlns:a16="http://schemas.microsoft.com/office/drawing/2014/main" id="{10EB98C7-D261-4B75-B1FF-275F8085EB85}"/>
              </a:ext>
            </a:extLst>
          </p:cNvPr>
          <p:cNvPicPr>
            <a:picLocks noGrp="1" noChangeAspect="1"/>
          </p:cNvPicPr>
          <p:nvPr>
            <p:ph idx="1"/>
          </p:nvPr>
        </p:nvPicPr>
        <p:blipFill>
          <a:blip r:embed="rId2"/>
          <a:stretch>
            <a:fillRect/>
          </a:stretch>
        </p:blipFill>
        <p:spPr>
          <a:xfrm>
            <a:off x="1182414" y="1600200"/>
            <a:ext cx="8678917" cy="4451051"/>
          </a:xfrm>
        </p:spPr>
      </p:pic>
    </p:spTree>
    <p:extLst>
      <p:ext uri="{BB962C8B-B14F-4D97-AF65-F5344CB8AC3E}">
        <p14:creationId xmlns:p14="http://schemas.microsoft.com/office/powerpoint/2010/main" val="2202686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TotalTime>
  <Words>379</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PRESENTATION ON MANAGEMENT SYSTEM FOR C.N RETAIL STORE</vt:lpstr>
      <vt:lpstr>CONTENTS</vt:lpstr>
      <vt:lpstr>Introduction </vt:lpstr>
      <vt:lpstr>Tables in the Database</vt:lpstr>
      <vt:lpstr>Tables in the database cont’d</vt:lpstr>
      <vt:lpstr>Case Diagram </vt:lpstr>
      <vt:lpstr>WORK FLOW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MANAGEMENT SYSTEM FOR C.N RETAIL STORE</dc:title>
  <dc:creator>Nii</dc:creator>
  <cp:lastModifiedBy>Nii</cp:lastModifiedBy>
  <cp:revision>16</cp:revision>
  <dcterms:created xsi:type="dcterms:W3CDTF">2023-02-06T02:01:36Z</dcterms:created>
  <dcterms:modified xsi:type="dcterms:W3CDTF">2023-04-26T16:15:46Z</dcterms:modified>
</cp:coreProperties>
</file>