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3"/>
  </p:notesMasterIdLst>
  <p:sldIdLst>
    <p:sldId id="294" r:id="rId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FF2F9"/>
    <a:srgbClr val="FE9898"/>
    <a:srgbClr val="80D4FE"/>
    <a:srgbClr val="FF0066"/>
    <a:srgbClr val="FF0101"/>
    <a:srgbClr val="FE1A1A"/>
    <a:srgbClr val="FFFF00"/>
    <a:srgbClr val="FFDDFF"/>
    <a:srgbClr val="A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351" autoAdjust="0"/>
  </p:normalViewPr>
  <p:slideViewPr>
    <p:cSldViewPr snapToGrid="0">
      <p:cViewPr varScale="1">
        <p:scale>
          <a:sx n="127" d="100"/>
          <a:sy n="127" d="100"/>
        </p:scale>
        <p:origin x="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6EF472-20E0-4403-AB29-024DC3A108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5439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EF472-20E0-4403-AB29-024DC3A108BD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838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762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1F0-AE85-4975-8AC2-E60A765A1AB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9F7-3A58-4144-A9DE-8B9971FB597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5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7C90-B8D8-4E3B-B58D-CB472B068C0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2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398463" y="270790"/>
            <a:ext cx="8308975" cy="60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18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0066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80385"/>
            <a:ext cx="8229600" cy="55729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3129-EBA4-491C-BC77-0F5DE5FF169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32240" y="6558805"/>
            <a:ext cx="2133600" cy="365125"/>
          </a:xfrm>
        </p:spPr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3129-EBA4-491C-BC77-0F5DE5FF169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32240" y="6558805"/>
            <a:ext cx="2133600" cy="365125"/>
          </a:xfrm>
        </p:spPr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7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F6D1-306B-4A2E-A962-838BAD6D6DF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F178-836C-4B07-8D35-B12DDFA23F37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8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69E2-0863-4C08-B20C-EEF609C30F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5EED-94E4-400C-8CB8-E72475398A2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7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01F4-9E18-46D5-ABC2-D5F55047E94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A44-2BEF-4BEA-99EA-F1D0DB6F190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8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DC7708E-87AE-4BA5-B1CD-90EC5B5735AF}" type="datetime1">
              <a:rPr lang="ja-JP" altLang="en-US" smtClean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  <a:latin typeface="Segoe UI"/>
              <a:ea typeface="メイリオ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ja-JP" altLang="en-US" dirty="0">
              <a:solidFill>
                <a:prstClr val="black">
                  <a:tint val="75000"/>
                </a:prstClr>
              </a:solidFill>
              <a:latin typeface="Segoe UI"/>
              <a:ea typeface="メイリオ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  <a:latin typeface="Segoe UI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179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/>
          <p:cNvSpPr/>
          <p:nvPr/>
        </p:nvSpPr>
        <p:spPr>
          <a:xfrm>
            <a:off x="3502644" y="1197473"/>
            <a:ext cx="2982228" cy="47697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 </a:t>
            </a:r>
            <a:r>
              <a:rPr kumimoji="1" lang="ja-JP" altLang="en-US" sz="1200" b="1">
                <a:solidFill>
                  <a:schemeClr val="tx1"/>
                </a:solidFill>
              </a:rPr>
              <a:t>       </a:t>
            </a:r>
            <a:r>
              <a:rPr kumimoji="1" lang="en-US" altLang="ja-JP" sz="1200" b="1">
                <a:solidFill>
                  <a:schemeClr val="tx1"/>
                </a:solidFill>
              </a:rPr>
              <a:t>Galaxy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77744" y="3675128"/>
            <a:ext cx="1254642" cy="26049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Workflow Job(1)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77744" y="5082806"/>
            <a:ext cx="1254642" cy="26049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Workflow Job(2)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41" idx="0"/>
          </p:cNvCxnSpPr>
          <p:nvPr/>
        </p:nvCxnSpPr>
        <p:spPr>
          <a:xfrm>
            <a:off x="4405065" y="3935625"/>
            <a:ext cx="0" cy="4554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777745" y="2279904"/>
            <a:ext cx="1254642" cy="26327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Prepare</a:t>
            </a: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</a:rPr>
              <a:t>Job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cxnSpLocks/>
            <a:stCxn id="20" idx="2"/>
            <a:endCxn id="99" idx="0"/>
          </p:cNvCxnSpPr>
          <p:nvPr/>
        </p:nvCxnSpPr>
        <p:spPr>
          <a:xfrm flipH="1">
            <a:off x="4405065" y="2543182"/>
            <a:ext cx="1" cy="3871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5083" y="2254478"/>
            <a:ext cx="1381563" cy="1178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 A</a:t>
            </a:r>
            <a:r>
              <a:rPr lang="en-US" altLang="ja-JP" sz="1400" b="1" dirty="0">
                <a:solidFill>
                  <a:schemeClr val="tx1"/>
                </a:solidFill>
              </a:rPr>
              <a:t>S plugin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cxnSpLocks/>
          </p:cNvCxnSpPr>
          <p:nvPr/>
        </p:nvCxnSpPr>
        <p:spPr>
          <a:xfrm flipV="1">
            <a:off x="2047299" y="2389955"/>
            <a:ext cx="1730445" cy="70545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3777744" y="4391063"/>
            <a:ext cx="1254642" cy="26049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100">
                <a:solidFill>
                  <a:schemeClr val="tx1"/>
                </a:solidFill>
              </a:rPr>
              <a:t>Reconf. </a:t>
            </a:r>
            <a:r>
              <a:rPr kumimoji="1" lang="en-US" altLang="ja-JP" sz="1100">
                <a:solidFill>
                  <a:schemeClr val="tx1"/>
                </a:solidFill>
              </a:rPr>
              <a:t>Job(2)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41" idx="2"/>
            <a:endCxn id="6" idx="0"/>
          </p:cNvCxnSpPr>
          <p:nvPr/>
        </p:nvCxnSpPr>
        <p:spPr>
          <a:xfrm>
            <a:off x="4405065" y="4651560"/>
            <a:ext cx="0" cy="4312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フローチャート : 磁気ディスク 76"/>
          <p:cNvSpPr/>
          <p:nvPr/>
        </p:nvSpPr>
        <p:spPr>
          <a:xfrm>
            <a:off x="1706231" y="522494"/>
            <a:ext cx="1201479" cy="904221"/>
          </a:xfrm>
          <a:prstGeom prst="flowChartMagneticDisk">
            <a:avLst/>
          </a:prstGeom>
          <a:noFill/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Metrics Server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(Elasticsearch)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/>
          <p:cNvCxnSpPr>
            <a:stCxn id="5" idx="3"/>
            <a:endCxn id="269" idx="1"/>
          </p:cNvCxnSpPr>
          <p:nvPr/>
        </p:nvCxnSpPr>
        <p:spPr>
          <a:xfrm flipV="1">
            <a:off x="5032386" y="3805376"/>
            <a:ext cx="574158" cy="1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15083" y="4821776"/>
            <a:ext cx="1378010" cy="880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kumimoji="1" lang="en-US" altLang="ja-JP" sz="1400" b="1">
                <a:solidFill>
                  <a:schemeClr val="tx1"/>
                </a:solidFill>
              </a:rPr>
              <a:t> RA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1128759" y="3508843"/>
            <a:ext cx="0" cy="1254882"/>
          </a:xfrm>
          <a:prstGeom prst="straightConnector1">
            <a:avLst/>
          </a:prstGeom>
          <a:ln w="19050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1290517" y="3508843"/>
            <a:ext cx="7613" cy="1264505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 flipV="1">
            <a:off x="2053515" y="5266338"/>
            <a:ext cx="581526" cy="15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 flipV="1">
            <a:off x="2047299" y="5420407"/>
            <a:ext cx="639679" cy="138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586214" y="5033468"/>
            <a:ext cx="712381" cy="359174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JobRunner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13" y="631375"/>
            <a:ext cx="220732" cy="243566"/>
          </a:xfrm>
          <a:prstGeom prst="rect">
            <a:avLst/>
          </a:prstGeom>
        </p:spPr>
      </p:pic>
      <p:sp>
        <p:nvSpPr>
          <p:cNvPr id="79" name="正方形/長方形 78"/>
          <p:cNvSpPr/>
          <p:nvPr/>
        </p:nvSpPr>
        <p:spPr>
          <a:xfrm>
            <a:off x="1938887" y="2391289"/>
            <a:ext cx="108412" cy="253919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938887" y="2822961"/>
            <a:ext cx="108412" cy="253919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095109" y="1914240"/>
            <a:ext cx="544058" cy="32316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kumimoji="1"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repare</a:t>
            </a:r>
          </a:p>
          <a:p>
            <a:r>
              <a:rPr lang="ja-JP" altLang="en-US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/ status</a:t>
            </a:r>
            <a:endParaRPr kumimoji="1" lang="ja-JP" altLang="en-US" sz="105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線コネクタ 22"/>
          <p:cNvCxnSpPr>
            <a:stCxn id="81" idx="1"/>
            <a:endCxn id="79" idx="0"/>
          </p:cNvCxnSpPr>
          <p:nvPr/>
        </p:nvCxnSpPr>
        <p:spPr>
          <a:xfrm flipH="1">
            <a:off x="1993093" y="2075823"/>
            <a:ext cx="102016" cy="31546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2058797" y="3347261"/>
            <a:ext cx="544058" cy="32316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kumimoji="1"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econf</a:t>
            </a:r>
          </a:p>
          <a:p>
            <a:r>
              <a:rPr lang="ja-JP" altLang="en-US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/ status</a:t>
            </a:r>
            <a:endParaRPr kumimoji="1" lang="ja-JP" altLang="en-US" sz="105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直線コネクタ 92"/>
          <p:cNvCxnSpPr>
            <a:stCxn id="88" idx="0"/>
            <a:endCxn id="80" idx="2"/>
          </p:cNvCxnSpPr>
          <p:nvPr/>
        </p:nvCxnSpPr>
        <p:spPr>
          <a:xfrm flipH="1" flipV="1">
            <a:off x="1993093" y="3076880"/>
            <a:ext cx="337733" cy="27038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916069" y="2528196"/>
            <a:ext cx="568842" cy="444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b="1">
                <a:solidFill>
                  <a:schemeClr val="tx1"/>
                </a:solidFill>
              </a:rPr>
              <a:t>AS</a:t>
            </a:r>
            <a:br>
              <a:rPr lang="en-US" altLang="ja-JP" sz="1050" b="1">
                <a:solidFill>
                  <a:schemeClr val="tx1"/>
                </a:solidFill>
              </a:rPr>
            </a:br>
            <a:r>
              <a:rPr lang="en-US" altLang="ja-JP" sz="1200" b="1">
                <a:solidFill>
                  <a:schemeClr val="tx1"/>
                </a:solidFill>
              </a:rPr>
              <a:t>Core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027335" y="2933242"/>
            <a:ext cx="337251" cy="92600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1041388" y="3380201"/>
            <a:ext cx="337251" cy="130247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924585" y="5160018"/>
            <a:ext cx="568842" cy="444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b="1">
                <a:solidFill>
                  <a:schemeClr val="tx1"/>
                </a:solidFill>
              </a:rPr>
              <a:t>RA</a:t>
            </a:r>
            <a:br>
              <a:rPr lang="en-US" altLang="ja-JP" sz="1200" b="1">
                <a:solidFill>
                  <a:schemeClr val="tx1"/>
                </a:solidFill>
              </a:rPr>
            </a:br>
            <a:r>
              <a:rPr lang="en-US" altLang="ja-JP" sz="1200" b="1">
                <a:solidFill>
                  <a:schemeClr val="tx1"/>
                </a:solidFill>
              </a:rPr>
              <a:t>Core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0" name="直線矢印コネクタ 109"/>
          <p:cNvCxnSpPr>
            <a:cxnSpLocks/>
          </p:cNvCxnSpPr>
          <p:nvPr/>
        </p:nvCxnSpPr>
        <p:spPr>
          <a:xfrm flipH="1">
            <a:off x="1290518" y="3031818"/>
            <a:ext cx="5745" cy="349199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cxnSpLocks/>
          </p:cNvCxnSpPr>
          <p:nvPr/>
        </p:nvCxnSpPr>
        <p:spPr>
          <a:xfrm>
            <a:off x="1145960" y="3011237"/>
            <a:ext cx="0" cy="3360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1041388" y="4773348"/>
            <a:ext cx="337251" cy="130247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1298130" y="4903595"/>
            <a:ext cx="0" cy="197617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1120542" y="4906503"/>
            <a:ext cx="0" cy="197617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1041388" y="5101212"/>
            <a:ext cx="337251" cy="92600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1933568" y="5147513"/>
            <a:ext cx="113731" cy="356050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28" name="直線矢印コネクタ 127"/>
          <p:cNvCxnSpPr/>
          <p:nvPr/>
        </p:nvCxnSpPr>
        <p:spPr>
          <a:xfrm>
            <a:off x="1504065" y="5262077"/>
            <a:ext cx="43482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1504065" y="5419184"/>
            <a:ext cx="43482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/>
          <p:cNvSpPr txBox="1"/>
          <p:nvPr/>
        </p:nvSpPr>
        <p:spPr>
          <a:xfrm>
            <a:off x="5942404" y="420318"/>
            <a:ext cx="669411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/>
              <a:t>Invoke</a:t>
            </a:r>
          </a:p>
          <a:p>
            <a:r>
              <a:rPr lang="en-US" altLang="ja-JP" sz="1050" i="1" dirty="0"/>
              <a:t>Workflow</a:t>
            </a:r>
          </a:p>
          <a:p>
            <a:endParaRPr kumimoji="1" lang="ja-JP" altLang="en-US" sz="1050" i="1" dirty="0"/>
          </a:p>
        </p:txBody>
      </p:sp>
      <p:cxnSp>
        <p:nvCxnSpPr>
          <p:cNvPr id="158" name="直線矢印コネクタ 157"/>
          <p:cNvCxnSpPr>
            <a:cxnSpLocks/>
          </p:cNvCxnSpPr>
          <p:nvPr/>
        </p:nvCxnSpPr>
        <p:spPr>
          <a:xfrm flipH="1">
            <a:off x="2047300" y="2478280"/>
            <a:ext cx="1730444" cy="88094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 flipV="1">
            <a:off x="1485807" y="2492522"/>
            <a:ext cx="445460" cy="13534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 flipH="1">
            <a:off x="1493427" y="2598934"/>
            <a:ext cx="445460" cy="12303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角丸四角形 149"/>
          <p:cNvSpPr/>
          <p:nvPr/>
        </p:nvSpPr>
        <p:spPr>
          <a:xfrm>
            <a:off x="3634991" y="1678806"/>
            <a:ext cx="1550092" cy="4122191"/>
          </a:xfrm>
          <a:prstGeom prst="roundRect">
            <a:avLst/>
          </a:prstGeom>
          <a:noFill/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円/楕円 100"/>
          <p:cNvSpPr/>
          <p:nvPr/>
        </p:nvSpPr>
        <p:spPr>
          <a:xfrm>
            <a:off x="3880536" y="1486797"/>
            <a:ext cx="1049058" cy="384021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Parse</a:t>
            </a:r>
            <a:br>
              <a:rPr kumimoji="1" lang="en-US" altLang="ja-JP" sz="1050">
                <a:solidFill>
                  <a:schemeClr val="tx1"/>
                </a:solidFill>
              </a:rPr>
            </a:br>
            <a:r>
              <a:rPr kumimoji="1" lang="en-US" altLang="ja-JP" sz="1050">
                <a:solidFill>
                  <a:schemeClr val="tx1"/>
                </a:solidFill>
              </a:rPr>
              <a:t>&amp; Rewrite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618398" y="5065761"/>
            <a:ext cx="666073" cy="51679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VCP</a:t>
            </a:r>
          </a:p>
          <a:p>
            <a:pPr algn="ctr"/>
            <a:r>
              <a:rPr lang="en-US" altLang="ja-JP" sz="14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2130885" y="4685603"/>
            <a:ext cx="585979" cy="16158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VCP</a:t>
            </a:r>
            <a:r>
              <a:rPr lang="ja-JP" altLang="en-US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endParaRPr kumimoji="1" lang="ja-JP" altLang="en-US" sz="105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9" name="直線コネクタ 188"/>
          <p:cNvCxnSpPr>
            <a:stCxn id="188" idx="1"/>
            <a:endCxn id="125" idx="0"/>
          </p:cNvCxnSpPr>
          <p:nvPr/>
        </p:nvCxnSpPr>
        <p:spPr>
          <a:xfrm flipH="1">
            <a:off x="1990434" y="4766395"/>
            <a:ext cx="140451" cy="38111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/>
          <p:cNvCxnSpPr/>
          <p:nvPr/>
        </p:nvCxnSpPr>
        <p:spPr>
          <a:xfrm>
            <a:off x="2047299" y="2911821"/>
            <a:ext cx="1730445" cy="110672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/>
          <p:cNvCxnSpPr/>
          <p:nvPr/>
        </p:nvCxnSpPr>
        <p:spPr>
          <a:xfrm flipH="1" flipV="1">
            <a:off x="2047299" y="3003261"/>
            <a:ext cx="1730445" cy="110672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正方形/長方形 246"/>
          <p:cNvSpPr/>
          <p:nvPr/>
        </p:nvSpPr>
        <p:spPr>
          <a:xfrm>
            <a:off x="4265499" y="4055916"/>
            <a:ext cx="279132" cy="152123"/>
          </a:xfrm>
          <a:prstGeom prst="rect">
            <a:avLst/>
          </a:prstGeom>
          <a:pattFill prst="smCheck">
            <a:fgClr>
              <a:srgbClr val="00B050"/>
            </a:fgClr>
            <a:bgClr>
              <a:schemeClr val="bg1"/>
            </a:bgClr>
          </a:patt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48" name="正方形/長方形 247"/>
          <p:cNvSpPr/>
          <p:nvPr/>
        </p:nvSpPr>
        <p:spPr>
          <a:xfrm>
            <a:off x="4265499" y="4785647"/>
            <a:ext cx="279132" cy="152123"/>
          </a:xfrm>
          <a:prstGeom prst="rect">
            <a:avLst/>
          </a:prstGeom>
          <a:pattFill prst="smCheck">
            <a:fgClr>
              <a:srgbClr val="00B050"/>
            </a:fgClr>
            <a:bgClr>
              <a:schemeClr val="bg1"/>
            </a:bgClr>
          </a:patt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3798076" y="4062927"/>
            <a:ext cx="543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 err="1"/>
              <a:t>params</a:t>
            </a:r>
            <a:endParaRPr kumimoji="1" lang="ja-JP" altLang="en-US" sz="1000" i="1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3796476" y="4802452"/>
            <a:ext cx="543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 err="1"/>
              <a:t>params</a:t>
            </a:r>
            <a:endParaRPr kumimoji="1" lang="ja-JP" altLang="en-US" sz="1000" i="1" dirty="0"/>
          </a:p>
        </p:txBody>
      </p:sp>
      <p:sp>
        <p:nvSpPr>
          <p:cNvPr id="269" name="正方形/長方形 268"/>
          <p:cNvSpPr/>
          <p:nvPr/>
        </p:nvSpPr>
        <p:spPr>
          <a:xfrm>
            <a:off x="5606544" y="3625789"/>
            <a:ext cx="712381" cy="359174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JobRunner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72" name="直線矢印コネクタ 271"/>
          <p:cNvCxnSpPr>
            <a:stCxn id="6" idx="3"/>
            <a:endCxn id="90" idx="1"/>
          </p:cNvCxnSpPr>
          <p:nvPr/>
        </p:nvCxnSpPr>
        <p:spPr>
          <a:xfrm>
            <a:off x="5032386" y="5213055"/>
            <a:ext cx="553828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テキスト ボックス 295"/>
          <p:cNvSpPr txBox="1"/>
          <p:nvPr/>
        </p:nvSpPr>
        <p:spPr>
          <a:xfrm>
            <a:off x="587549" y="1684547"/>
            <a:ext cx="13676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900" i="1" dirty="0"/>
              <a:t>Summarized metrics</a:t>
            </a:r>
          </a:p>
          <a:p>
            <a:pPr algn="ctr"/>
            <a:r>
              <a:rPr lang="en-US" altLang="ja-JP" sz="900" i="1" dirty="0"/>
              <a:t>v</a:t>
            </a:r>
            <a:r>
              <a:rPr kumimoji="1" lang="en-US" altLang="ja-JP" sz="900" i="1" dirty="0"/>
              <a:t>ia `</a:t>
            </a:r>
            <a:r>
              <a:rPr kumimoji="1" lang="en-US" altLang="ja-JP" sz="900" i="1" dirty="0" err="1"/>
              <a:t>cwl</a:t>
            </a:r>
            <a:r>
              <a:rPr kumimoji="1" lang="en-US" altLang="ja-JP" sz="900" i="1" dirty="0"/>
              <a:t>-metrics fetch`</a:t>
            </a:r>
            <a:endParaRPr kumimoji="1" lang="ja-JP" altLang="en-US" sz="900" i="1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4405065" y="5343303"/>
            <a:ext cx="0" cy="1953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400453" y="5566339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フローチャート : 磁気ディスク 112"/>
          <p:cNvSpPr/>
          <p:nvPr/>
        </p:nvSpPr>
        <p:spPr>
          <a:xfrm>
            <a:off x="1569333" y="3178001"/>
            <a:ext cx="293648" cy="190735"/>
          </a:xfrm>
          <a:prstGeom prst="flowChartMagneticDisk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 cmpd="sng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Redis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3777744" y="2930344"/>
            <a:ext cx="1254642" cy="26049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100">
                <a:solidFill>
                  <a:schemeClr val="tx1"/>
                </a:solidFill>
              </a:rPr>
              <a:t>Reconf. </a:t>
            </a:r>
            <a:r>
              <a:rPr kumimoji="1" lang="en-US" altLang="ja-JP" sz="1100">
                <a:solidFill>
                  <a:schemeClr val="tx1"/>
                </a:solidFill>
              </a:rPr>
              <a:t>Job(1)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08" name="直線矢印コネクタ 107"/>
          <p:cNvCxnSpPr>
            <a:stCxn id="99" idx="2"/>
            <a:endCxn id="5" idx="0"/>
          </p:cNvCxnSpPr>
          <p:nvPr/>
        </p:nvCxnSpPr>
        <p:spPr>
          <a:xfrm>
            <a:off x="4405065" y="3190841"/>
            <a:ext cx="0" cy="4842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/>
          <p:cNvSpPr/>
          <p:nvPr/>
        </p:nvSpPr>
        <p:spPr>
          <a:xfrm>
            <a:off x="4254316" y="3324629"/>
            <a:ext cx="279132" cy="152123"/>
          </a:xfrm>
          <a:prstGeom prst="rect">
            <a:avLst/>
          </a:prstGeom>
          <a:pattFill prst="smCheck">
            <a:fgClr>
              <a:srgbClr val="00B050"/>
            </a:fgClr>
            <a:bgClr>
              <a:schemeClr val="bg1"/>
            </a:bgClr>
          </a:patt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785293" y="3341434"/>
            <a:ext cx="543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 err="1"/>
              <a:t>params</a:t>
            </a:r>
            <a:endParaRPr kumimoji="1" lang="ja-JP" altLang="en-US" sz="1000" i="1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1495400" y="2843951"/>
            <a:ext cx="435393" cy="4780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 flipH="1" flipV="1">
            <a:off x="1493427" y="2925863"/>
            <a:ext cx="445460" cy="6972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cxnSpLocks/>
          </p:cNvCxnSpPr>
          <p:nvPr/>
        </p:nvCxnSpPr>
        <p:spPr bwMode="auto">
          <a:xfrm flipH="1">
            <a:off x="5075756" y="1208326"/>
            <a:ext cx="487219" cy="556674"/>
          </a:xfrm>
          <a:prstGeom prst="straightConnector1">
            <a:avLst/>
          </a:prstGeom>
          <a:solidFill>
            <a:srgbClr val="99CCFF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lg"/>
          </a:ln>
          <a:effectLst/>
        </p:spPr>
      </p:cxnSp>
      <p:sp>
        <p:nvSpPr>
          <p:cNvPr id="19" name="円柱 18"/>
          <p:cNvSpPr/>
          <p:nvPr/>
        </p:nvSpPr>
        <p:spPr>
          <a:xfrm>
            <a:off x="5171663" y="6182941"/>
            <a:ext cx="1194859" cy="342900"/>
          </a:xfrm>
          <a:prstGeom prst="can">
            <a:avLst/>
          </a:prstGeom>
          <a:solidFill>
            <a:schemeClr val="bg2">
              <a:lumMod val="75000"/>
            </a:schemeClr>
          </a:solidFill>
          <a:ln w="9525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NFS</a:t>
            </a:r>
            <a:r>
              <a:rPr lang="en-US" altLang="ja-JP" sz="1100" dirty="0">
                <a:solidFill>
                  <a:schemeClr val="tx1"/>
                </a:solidFill>
              </a:rPr>
              <a:t> server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直線コネクタ 134"/>
          <p:cNvCxnSpPr>
            <a:stCxn id="19" idx="2"/>
            <a:endCxn id="94" idx="2"/>
          </p:cNvCxnSpPr>
          <p:nvPr/>
        </p:nvCxnSpPr>
        <p:spPr>
          <a:xfrm rot="10800000">
            <a:off x="4993759" y="5967229"/>
            <a:ext cx="177905" cy="387162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2" descr="http://galaxyproject.org/static/galaxyIcon_noTex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5152" y="1224796"/>
            <a:ext cx="225721" cy="217040"/>
          </a:xfrm>
          <a:prstGeom prst="rect">
            <a:avLst/>
          </a:prstGeom>
          <a:noFill/>
        </p:spPr>
      </p:pic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68C08B05-D055-E144-9189-CFE1AB200C7D}"/>
              </a:ext>
            </a:extLst>
          </p:cNvPr>
          <p:cNvSpPr/>
          <p:nvPr/>
        </p:nvSpPr>
        <p:spPr>
          <a:xfrm>
            <a:off x="4958900" y="1748866"/>
            <a:ext cx="279132" cy="152123"/>
          </a:xfrm>
          <a:prstGeom prst="rect">
            <a:avLst/>
          </a:prstGeom>
          <a:pattFill prst="smCheck">
            <a:fgClr>
              <a:srgbClr val="00B050"/>
            </a:fgClr>
            <a:bgClr>
              <a:schemeClr val="bg1"/>
            </a:bgClr>
          </a:patt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92215AA1-C5B5-C141-B2D3-63D3F8A3BCB1}"/>
              </a:ext>
            </a:extLst>
          </p:cNvPr>
          <p:cNvCxnSpPr>
            <a:cxnSpLocks/>
          </p:cNvCxnSpPr>
          <p:nvPr/>
        </p:nvCxnSpPr>
        <p:spPr>
          <a:xfrm flipH="1">
            <a:off x="4572894" y="1911265"/>
            <a:ext cx="376668" cy="360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4C631DDA-FA00-F942-B34E-E0141E55B7F3}"/>
              </a:ext>
            </a:extLst>
          </p:cNvPr>
          <p:cNvSpPr txBox="1"/>
          <p:nvPr/>
        </p:nvSpPr>
        <p:spPr>
          <a:xfrm>
            <a:off x="5298358" y="1680421"/>
            <a:ext cx="8833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i="1" dirty="0" err="1"/>
              <a:t>p</a:t>
            </a:r>
            <a:r>
              <a:rPr kumimoji="1" lang="en-US" altLang="ja-JP" sz="1000" i="1" dirty="0" err="1"/>
              <a:t>arams</a:t>
            </a:r>
            <a:r>
              <a:rPr kumimoji="1" lang="en-US" altLang="ja-JP" sz="1000" i="1" dirty="0"/>
              <a:t>, requirements</a:t>
            </a:r>
            <a:endParaRPr kumimoji="1" lang="ja-JP" altLang="en-US" sz="1000" i="1" dirty="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A95C47F-91AD-8E41-A5E6-58B3264AC4CA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1441997" y="1426715"/>
            <a:ext cx="864974" cy="1078504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C09B0082-624E-2A4B-8989-F36568E1E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49" y="383357"/>
            <a:ext cx="857557" cy="857557"/>
          </a:xfrm>
          <a:prstGeom prst="rect">
            <a:avLst/>
          </a:prstGeom>
        </p:spPr>
      </p:pic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42520C42-EC9E-004C-A696-9E274ACA4033}"/>
              </a:ext>
            </a:extLst>
          </p:cNvPr>
          <p:cNvCxnSpPr>
            <a:cxnSpLocks/>
          </p:cNvCxnSpPr>
          <p:nvPr/>
        </p:nvCxnSpPr>
        <p:spPr>
          <a:xfrm>
            <a:off x="6318925" y="3779112"/>
            <a:ext cx="6339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DFCAB01F-0FE2-C54C-8657-2E5AF46C8355}"/>
              </a:ext>
            </a:extLst>
          </p:cNvPr>
          <p:cNvSpPr txBox="1"/>
          <p:nvPr/>
        </p:nvSpPr>
        <p:spPr>
          <a:xfrm>
            <a:off x="6560828" y="3179068"/>
            <a:ext cx="15529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Run containerized tool</a:t>
            </a:r>
            <a:endParaRPr kumimoji="1" lang="ja-JP" altLang="en-US" sz="1050"/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6A136786-1FED-DD44-B595-3F764A539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95" y="3432984"/>
            <a:ext cx="575911" cy="63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5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mpd="sng">
          <a:solidFill>
            <a:schemeClr val="tx1"/>
          </a:solidFill>
        </a:ln>
        <a:effectLst/>
      </a:spPr>
      <a:bodyPr rtlCol="0" anchor="ctr"/>
      <a:lstStyle>
        <a:defPPr algn="ctr">
          <a:defRPr kumimoji="1"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bg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05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22879</TotalTime>
  <Words>84</Words>
  <Application>Microsoft Macintosh PowerPoint</Application>
  <PresentationFormat>画面に合わせる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Ｐ明朝</vt:lpstr>
      <vt:lpstr>Segoe UI</vt:lpstr>
      <vt:lpstr>メイリオ</vt:lpstr>
      <vt:lpstr>游ゴシック</vt:lpstr>
      <vt:lpstr>Arial</vt:lpstr>
      <vt:lpstr>Office テーマ</vt:lpstr>
      <vt:lpstr>PowerPoint プレゼンテーション</vt:lpstr>
    </vt:vector>
  </TitlesOfParts>
  <Company>ASCADE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VCP (Virtual Cloud Provider) 説明会</dc:title>
  <dc:creator>nasuno</dc:creator>
  <cp:lastModifiedBy>Tanjo Tomoya</cp:lastModifiedBy>
  <cp:revision>975</cp:revision>
  <cp:lastPrinted>1601-01-01T00:00:00Z</cp:lastPrinted>
  <dcterms:created xsi:type="dcterms:W3CDTF">1601-01-01T00:00:00Z</dcterms:created>
  <dcterms:modified xsi:type="dcterms:W3CDTF">2020-10-12T06:12:43Z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