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63" r:id="rId2"/>
    <p:sldId id="261" r:id="rId3"/>
    <p:sldId id="257" r:id="rId4"/>
    <p:sldId id="259" r:id="rId5"/>
    <p:sldId id="260" r:id="rId6"/>
    <p:sldId id="265" r:id="rId7"/>
    <p:sldId id="266" r:id="rId8"/>
    <p:sldId id="272" r:id="rId9"/>
    <p:sldId id="258" r:id="rId10"/>
    <p:sldId id="268" r:id="rId11"/>
    <p:sldId id="269" r:id="rId12"/>
    <p:sldId id="273" r:id="rId13"/>
    <p:sldId id="267" r:id="rId14"/>
    <p:sldId id="264" r:id="rId15"/>
    <p:sldId id="270" r:id="rId16"/>
  </p:sldIdLst>
  <p:sldSz cx="9144000" cy="5715000" type="screen16x10"/>
  <p:notesSz cx="6858000" cy="9144000"/>
  <p:defaultTextStyle>
    <a:defPPr>
      <a:defRPr lang="en-US"/>
    </a:defPPr>
    <a:lvl1pPr marL="0" algn="l" defTabSz="685768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884" algn="l" defTabSz="685768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768" algn="l" defTabSz="685768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652" algn="l" defTabSz="685768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536" algn="l" defTabSz="685768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419" algn="l" defTabSz="685768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303" algn="l" defTabSz="685768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187" algn="l" defTabSz="685768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071" algn="l" defTabSz="685768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90C431A-8079-284A-BA2A-EE8A78C3815D}">
          <p14:sldIdLst>
            <p14:sldId id="263"/>
          </p14:sldIdLst>
        </p14:section>
        <p14:section name="Movie 作成用" id="{73EABE7F-F308-9D4B-91E2-70833E6CA8E5}">
          <p14:sldIdLst>
            <p14:sldId id="261"/>
            <p14:sldId id="257"/>
            <p14:sldId id="259"/>
            <p14:sldId id="260"/>
            <p14:sldId id="265"/>
            <p14:sldId id="266"/>
            <p14:sldId id="272"/>
          </p14:sldIdLst>
        </p14:section>
        <p14:section name="-" id="{9918171D-5EE4-B247-B9BC-184B116BF1E5}">
          <p14:sldIdLst>
            <p14:sldId id="258"/>
            <p14:sldId id="268"/>
            <p14:sldId id="269"/>
            <p14:sldId id="273"/>
          </p14:sldIdLst>
        </p14:section>
        <p14:section name="Untitled Section" id="{309E2EBF-B29F-6F4F-8BBF-B1105C8F0B89}">
          <p14:sldIdLst>
            <p14:sldId id="267"/>
            <p14:sldId id="264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ED6"/>
    <a:srgbClr val="000000"/>
    <a:srgbClr val="FFFFFF"/>
    <a:srgbClr val="2D2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0"/>
    <p:restoredTop sz="94631"/>
  </p:normalViewPr>
  <p:slideViewPr>
    <p:cSldViewPr snapToGrid="0" snapToObjects="1">
      <p:cViewPr>
        <p:scale>
          <a:sx n="109" d="100"/>
          <a:sy n="109" d="100"/>
        </p:scale>
        <p:origin x="103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4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E20C0-6BAC-874E-80B3-9EB4AB78AB1C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1732-C7C5-3C40-9EB7-956B7AB9F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07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E20C0-6BAC-874E-80B3-9EB4AB78AB1C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1732-C7C5-3C40-9EB7-956B7AB9F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52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E20C0-6BAC-874E-80B3-9EB4AB78AB1C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1732-C7C5-3C40-9EB7-956B7AB9F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6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E20C0-6BAC-874E-80B3-9EB4AB78AB1C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1732-C7C5-3C40-9EB7-956B7AB9F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293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4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E20C0-6BAC-874E-80B3-9EB4AB78AB1C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1732-C7C5-3C40-9EB7-956B7AB9F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88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521356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6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E20C0-6BAC-874E-80B3-9EB4AB78AB1C}" type="datetimeFigureOut">
              <a:rPr lang="en-US" smtClean="0"/>
              <a:t>9/21/20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1732-C7C5-3C40-9EB7-956B7AB9F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17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3" y="1400971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3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400971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E20C0-6BAC-874E-80B3-9EB4AB78AB1C}" type="datetimeFigureOut">
              <a:rPr lang="en-US" smtClean="0"/>
              <a:t>9/21/20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1732-C7C5-3C40-9EB7-956B7AB9F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0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E20C0-6BAC-874E-80B3-9EB4AB78AB1C}" type="datetimeFigureOut">
              <a:rPr lang="en-US" smtClean="0"/>
              <a:t>9/21/20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1732-C7C5-3C40-9EB7-956B7AB9F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80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E20C0-6BAC-874E-80B3-9EB4AB78AB1C}" type="datetimeFigureOut">
              <a:rPr lang="en-US" smtClean="0"/>
              <a:t>9/21/20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1732-C7C5-3C40-9EB7-956B7AB9F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890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E20C0-6BAC-874E-80B3-9EB4AB78AB1C}" type="datetimeFigureOut">
              <a:rPr lang="en-US" smtClean="0"/>
              <a:t>9/21/20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1732-C7C5-3C40-9EB7-956B7AB9F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141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E20C0-6BAC-874E-80B3-9EB4AB78AB1C}" type="datetimeFigureOut">
              <a:rPr lang="en-US" smtClean="0"/>
              <a:t>9/21/20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1732-C7C5-3C40-9EB7-956B7AB9F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099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6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5296961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E20C0-6BAC-874E-80B3-9EB4AB78AB1C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61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61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61732-C7C5-3C40-9EB7-956B7AB9F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414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gi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10" Type="http://schemas.openxmlformats.org/officeDocument/2006/relationships/image" Target="../media/image14.png"/><Relationship Id="rId4" Type="http://schemas.openxmlformats.org/officeDocument/2006/relationships/image" Target="../media/image4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8EDA33A-D9DC-6F46-8369-141F877345EE}"/>
              </a:ext>
            </a:extLst>
          </p:cNvPr>
          <p:cNvGrpSpPr/>
          <p:nvPr/>
        </p:nvGrpSpPr>
        <p:grpSpPr>
          <a:xfrm>
            <a:off x="4677217" y="572266"/>
            <a:ext cx="4410057" cy="2914642"/>
            <a:chOff x="4677217" y="572266"/>
            <a:chExt cx="4410057" cy="2914642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CF636B2-26B4-2543-801E-F69ED76A03FC}"/>
                </a:ext>
              </a:extLst>
            </p:cNvPr>
            <p:cNvGrpSpPr/>
            <p:nvPr/>
          </p:nvGrpSpPr>
          <p:grpSpPr>
            <a:xfrm>
              <a:off x="4677217" y="572266"/>
              <a:ext cx="4410057" cy="2914642"/>
              <a:chOff x="18118440" y="22492900"/>
              <a:chExt cx="6589589" cy="4355114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A4B039EE-899B-8246-9BC6-F914DE874ACD}"/>
                  </a:ext>
                </a:extLst>
              </p:cNvPr>
              <p:cNvGrpSpPr/>
              <p:nvPr/>
            </p:nvGrpSpPr>
            <p:grpSpPr>
              <a:xfrm>
                <a:off x="18118440" y="22492900"/>
                <a:ext cx="6589589" cy="4355114"/>
                <a:chOff x="18118440" y="22492900"/>
                <a:chExt cx="6589589" cy="4355114"/>
              </a:xfrm>
            </p:grpSpPr>
            <p:pic>
              <p:nvPicPr>
                <p:cNvPr id="24" name="Picture 23">
                  <a:extLst>
                    <a:ext uri="{FF2B5EF4-FFF2-40B4-BE49-F238E27FC236}">
                      <a16:creationId xmlns:a16="http://schemas.microsoft.com/office/drawing/2014/main" id="{D37C71F6-B629-344F-91EB-FF48421500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483" r="646" b="1200"/>
                <a:stretch/>
              </p:blipFill>
              <p:spPr>
                <a:xfrm>
                  <a:off x="18118440" y="22492900"/>
                  <a:ext cx="6589589" cy="4278551"/>
                </a:xfrm>
                <a:prstGeom prst="rect">
                  <a:avLst/>
                </a:prstGeom>
                <a:ln w="25400">
                  <a:solidFill>
                    <a:schemeClr val="bg1">
                      <a:lumMod val="75000"/>
                    </a:schemeClr>
                  </a:solidFill>
                </a:ln>
              </p:spPr>
            </p:pic>
            <p:pic>
              <p:nvPicPr>
                <p:cNvPr id="25" name="Picture 24">
                  <a:extLst>
                    <a:ext uri="{FF2B5EF4-FFF2-40B4-BE49-F238E27FC236}">
                      <a16:creationId xmlns:a16="http://schemas.microsoft.com/office/drawing/2014/main" id="{CDCA73B9-3AF2-794F-A6AF-7C1C84B807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118825" y="22889880"/>
                  <a:ext cx="6588000" cy="3958134"/>
                </a:xfrm>
                <a:prstGeom prst="rect">
                  <a:avLst/>
                </a:prstGeom>
              </p:spPr>
            </p:pic>
          </p:grp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C5B9ADB-409D-3147-B7ED-BF8DC9291166}"/>
                  </a:ext>
                </a:extLst>
              </p:cNvPr>
              <p:cNvSpPr/>
              <p:nvPr/>
            </p:nvSpPr>
            <p:spPr>
              <a:xfrm>
                <a:off x="23996650" y="22540788"/>
                <a:ext cx="339725" cy="2969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en-US" sz="1013"/>
              </a:p>
            </p:txBody>
          </p:sp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2E96FD9-4C7F-3043-A26C-B73175A5D4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419" t="326" r="944" b="836"/>
            <a:stretch/>
          </p:blipFill>
          <p:spPr>
            <a:xfrm>
              <a:off x="5650668" y="2572299"/>
              <a:ext cx="766635" cy="840825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16D637D-08D6-F940-9E5E-7283565A4570}"/>
              </a:ext>
            </a:extLst>
          </p:cNvPr>
          <p:cNvGrpSpPr>
            <a:grpSpLocks noChangeAspect="1"/>
          </p:cNvGrpSpPr>
          <p:nvPr/>
        </p:nvGrpSpPr>
        <p:grpSpPr>
          <a:xfrm>
            <a:off x="259605" y="568849"/>
            <a:ext cx="4292557" cy="3489753"/>
            <a:chOff x="31001" y="568846"/>
            <a:chExt cx="4566553" cy="3712503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18E7917A-47DB-D646-92DE-06CFF39414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92" t="2456" r="1035" b="1229"/>
            <a:stretch/>
          </p:blipFill>
          <p:spPr>
            <a:xfrm>
              <a:off x="31001" y="568846"/>
              <a:ext cx="4566553" cy="3712503"/>
            </a:xfrm>
            <a:prstGeom prst="rect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679DD0F3-F790-0745-8300-FEC2A0613C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726" t="889" r="19274" b="8660"/>
            <a:stretch/>
          </p:blipFill>
          <p:spPr>
            <a:xfrm>
              <a:off x="41484" y="597317"/>
              <a:ext cx="172099" cy="3405098"/>
            </a:xfrm>
            <a:prstGeom prst="rect">
              <a:avLst/>
            </a:prstGeom>
          </p:spPr>
        </p:pic>
      </p:grpSp>
      <p:sp>
        <p:nvSpPr>
          <p:cNvPr id="28" name="フリーフォーム 27">
            <a:extLst>
              <a:ext uri="{FF2B5EF4-FFF2-40B4-BE49-F238E27FC236}">
                <a16:creationId xmlns:a16="http://schemas.microsoft.com/office/drawing/2014/main" id="{39E96AFE-5173-914A-9602-1C11593B327C}"/>
              </a:ext>
            </a:extLst>
          </p:cNvPr>
          <p:cNvSpPr/>
          <p:nvPr/>
        </p:nvSpPr>
        <p:spPr>
          <a:xfrm rot="14888587" flipH="1">
            <a:off x="6376882" y="1719214"/>
            <a:ext cx="2362788" cy="2738862"/>
          </a:xfrm>
          <a:custGeom>
            <a:avLst/>
            <a:gdLst>
              <a:gd name="connsiteX0" fmla="*/ 1228822 w 1286552"/>
              <a:gd name="connsiteY0" fmla="*/ 148437 h 4461360"/>
              <a:gd name="connsiteX1" fmla="*/ 0 w 1286552"/>
              <a:gd name="connsiteY1" fmla="*/ 0 h 4461360"/>
              <a:gd name="connsiteX2" fmla="*/ 32989 w 1286552"/>
              <a:gd name="connsiteY2" fmla="*/ 4461360 h 4461360"/>
              <a:gd name="connsiteX3" fmla="*/ 1270057 w 1286552"/>
              <a:gd name="connsiteY3" fmla="*/ 3117179 h 4461360"/>
              <a:gd name="connsiteX4" fmla="*/ 1286552 w 1286552"/>
              <a:gd name="connsiteY4" fmla="*/ 3092440 h 4461360"/>
              <a:gd name="connsiteX0" fmla="*/ 1327788 w 1385518"/>
              <a:gd name="connsiteY0" fmla="*/ 0 h 4312923"/>
              <a:gd name="connsiteX1" fmla="*/ 0 w 1385518"/>
              <a:gd name="connsiteY1" fmla="*/ 214409 h 4312923"/>
              <a:gd name="connsiteX2" fmla="*/ 131955 w 1385518"/>
              <a:gd name="connsiteY2" fmla="*/ 4312923 h 4312923"/>
              <a:gd name="connsiteX3" fmla="*/ 1369023 w 1385518"/>
              <a:gd name="connsiteY3" fmla="*/ 2968742 h 4312923"/>
              <a:gd name="connsiteX4" fmla="*/ 1385518 w 1385518"/>
              <a:gd name="connsiteY4" fmla="*/ 2944003 h 4312923"/>
              <a:gd name="connsiteX0" fmla="*/ 1327788 w 1385518"/>
              <a:gd name="connsiteY0" fmla="*/ 0 h 4725248"/>
              <a:gd name="connsiteX1" fmla="*/ 0 w 1385518"/>
              <a:gd name="connsiteY1" fmla="*/ 214409 h 4725248"/>
              <a:gd name="connsiteX2" fmla="*/ 49484 w 1385518"/>
              <a:gd name="connsiteY2" fmla="*/ 4725248 h 4725248"/>
              <a:gd name="connsiteX3" fmla="*/ 1369023 w 1385518"/>
              <a:gd name="connsiteY3" fmla="*/ 2968742 h 4725248"/>
              <a:gd name="connsiteX4" fmla="*/ 1385518 w 1385518"/>
              <a:gd name="connsiteY4" fmla="*/ 2944003 h 4725248"/>
              <a:gd name="connsiteX0" fmla="*/ 1391288 w 1391288"/>
              <a:gd name="connsiteY0" fmla="*/ 854508 h 4510839"/>
              <a:gd name="connsiteX1" fmla="*/ 0 w 1391288"/>
              <a:gd name="connsiteY1" fmla="*/ 0 h 4510839"/>
              <a:gd name="connsiteX2" fmla="*/ 49484 w 1391288"/>
              <a:gd name="connsiteY2" fmla="*/ 4510839 h 4510839"/>
              <a:gd name="connsiteX3" fmla="*/ 1369023 w 1391288"/>
              <a:gd name="connsiteY3" fmla="*/ 2754333 h 4510839"/>
              <a:gd name="connsiteX4" fmla="*/ 1385518 w 1391288"/>
              <a:gd name="connsiteY4" fmla="*/ 2729594 h 4510839"/>
              <a:gd name="connsiteX0" fmla="*/ 1380704 w 1380704"/>
              <a:gd name="connsiteY0" fmla="*/ 0 h 3656331"/>
              <a:gd name="connsiteX1" fmla="*/ 0 w 1380704"/>
              <a:gd name="connsiteY1" fmla="*/ 1981826 h 3656331"/>
              <a:gd name="connsiteX2" fmla="*/ 38900 w 1380704"/>
              <a:gd name="connsiteY2" fmla="*/ 3656331 h 3656331"/>
              <a:gd name="connsiteX3" fmla="*/ 1358439 w 1380704"/>
              <a:gd name="connsiteY3" fmla="*/ 1899825 h 3656331"/>
              <a:gd name="connsiteX4" fmla="*/ 1374934 w 1380704"/>
              <a:gd name="connsiteY4" fmla="*/ 1875086 h 3656331"/>
              <a:gd name="connsiteX0" fmla="*/ 1380704 w 1380704"/>
              <a:gd name="connsiteY0" fmla="*/ 0 h 3635164"/>
              <a:gd name="connsiteX1" fmla="*/ 0 w 1380704"/>
              <a:gd name="connsiteY1" fmla="*/ 1981826 h 3635164"/>
              <a:gd name="connsiteX2" fmla="*/ 737400 w 1380704"/>
              <a:gd name="connsiteY2" fmla="*/ 3635164 h 3635164"/>
              <a:gd name="connsiteX3" fmla="*/ 1358439 w 1380704"/>
              <a:gd name="connsiteY3" fmla="*/ 1899825 h 3635164"/>
              <a:gd name="connsiteX4" fmla="*/ 1374934 w 1380704"/>
              <a:gd name="connsiteY4" fmla="*/ 1875086 h 3635164"/>
              <a:gd name="connsiteX0" fmla="*/ 671621 w 671621"/>
              <a:gd name="connsiteY0" fmla="*/ 0 h 3635164"/>
              <a:gd name="connsiteX1" fmla="*/ 0 w 671621"/>
              <a:gd name="connsiteY1" fmla="*/ 2320492 h 3635164"/>
              <a:gd name="connsiteX2" fmla="*/ 28317 w 671621"/>
              <a:gd name="connsiteY2" fmla="*/ 3635164 h 3635164"/>
              <a:gd name="connsiteX3" fmla="*/ 649356 w 671621"/>
              <a:gd name="connsiteY3" fmla="*/ 1899825 h 3635164"/>
              <a:gd name="connsiteX4" fmla="*/ 665851 w 671621"/>
              <a:gd name="connsiteY4" fmla="*/ 1875086 h 3635164"/>
              <a:gd name="connsiteX0" fmla="*/ 671621 w 671621"/>
              <a:gd name="connsiteY0" fmla="*/ 0 h 3709248"/>
              <a:gd name="connsiteX1" fmla="*/ 0 w 671621"/>
              <a:gd name="connsiteY1" fmla="*/ 2320492 h 3709248"/>
              <a:gd name="connsiteX2" fmla="*/ 134150 w 671621"/>
              <a:gd name="connsiteY2" fmla="*/ 3709248 h 3709248"/>
              <a:gd name="connsiteX3" fmla="*/ 649356 w 671621"/>
              <a:gd name="connsiteY3" fmla="*/ 1899825 h 3709248"/>
              <a:gd name="connsiteX4" fmla="*/ 665851 w 671621"/>
              <a:gd name="connsiteY4" fmla="*/ 1875086 h 3709248"/>
              <a:gd name="connsiteX0" fmla="*/ 1158454 w 1158454"/>
              <a:gd name="connsiteY0" fmla="*/ 1002675 h 4711923"/>
              <a:gd name="connsiteX1" fmla="*/ 0 w 1158454"/>
              <a:gd name="connsiteY1" fmla="*/ 0 h 4711923"/>
              <a:gd name="connsiteX2" fmla="*/ 620983 w 1158454"/>
              <a:gd name="connsiteY2" fmla="*/ 4711923 h 4711923"/>
              <a:gd name="connsiteX3" fmla="*/ 1136189 w 1158454"/>
              <a:gd name="connsiteY3" fmla="*/ 2902500 h 4711923"/>
              <a:gd name="connsiteX4" fmla="*/ 1152684 w 1158454"/>
              <a:gd name="connsiteY4" fmla="*/ 2877761 h 4711923"/>
              <a:gd name="connsiteX0" fmla="*/ 1331221 w 1331221"/>
              <a:gd name="connsiteY0" fmla="*/ 1002675 h 2902500"/>
              <a:gd name="connsiteX1" fmla="*/ 172767 w 1331221"/>
              <a:gd name="connsiteY1" fmla="*/ 0 h 2902500"/>
              <a:gd name="connsiteX2" fmla="*/ 0 w 1331221"/>
              <a:gd name="connsiteY2" fmla="*/ 1261756 h 2902500"/>
              <a:gd name="connsiteX3" fmla="*/ 1308956 w 1331221"/>
              <a:gd name="connsiteY3" fmla="*/ 2902500 h 2902500"/>
              <a:gd name="connsiteX4" fmla="*/ 1325451 w 1331221"/>
              <a:gd name="connsiteY4" fmla="*/ 2877761 h 2902500"/>
              <a:gd name="connsiteX0" fmla="*/ 2857272 w 2857272"/>
              <a:gd name="connsiteY0" fmla="*/ 1002675 h 3978705"/>
              <a:gd name="connsiteX1" fmla="*/ 1698818 w 2857272"/>
              <a:gd name="connsiteY1" fmla="*/ 0 h 3978705"/>
              <a:gd name="connsiteX2" fmla="*/ 0 w 2857272"/>
              <a:gd name="connsiteY2" fmla="*/ 3978705 h 3978705"/>
              <a:gd name="connsiteX3" fmla="*/ 2835007 w 2857272"/>
              <a:gd name="connsiteY3" fmla="*/ 2902500 h 3978705"/>
              <a:gd name="connsiteX4" fmla="*/ 2851502 w 2857272"/>
              <a:gd name="connsiteY4" fmla="*/ 2877761 h 3978705"/>
              <a:gd name="connsiteX0" fmla="*/ 2857272 w 2857272"/>
              <a:gd name="connsiteY0" fmla="*/ 0 h 2976030"/>
              <a:gd name="connsiteX1" fmla="*/ 34930 w 2857272"/>
              <a:gd name="connsiteY1" fmla="*/ 1084257 h 2976030"/>
              <a:gd name="connsiteX2" fmla="*/ 0 w 2857272"/>
              <a:gd name="connsiteY2" fmla="*/ 2976030 h 2976030"/>
              <a:gd name="connsiteX3" fmla="*/ 2835007 w 2857272"/>
              <a:gd name="connsiteY3" fmla="*/ 1899825 h 2976030"/>
              <a:gd name="connsiteX4" fmla="*/ 2851502 w 2857272"/>
              <a:gd name="connsiteY4" fmla="*/ 1875086 h 2976030"/>
              <a:gd name="connsiteX0" fmla="*/ 2857272 w 2857272"/>
              <a:gd name="connsiteY0" fmla="*/ 0 h 2976030"/>
              <a:gd name="connsiteX1" fmla="*/ 34930 w 2857272"/>
              <a:gd name="connsiteY1" fmla="*/ 1084257 h 2976030"/>
              <a:gd name="connsiteX2" fmla="*/ 0 w 2857272"/>
              <a:gd name="connsiteY2" fmla="*/ 2976030 h 2976030"/>
              <a:gd name="connsiteX3" fmla="*/ 2835007 w 2857272"/>
              <a:gd name="connsiteY3" fmla="*/ 1899825 h 2976030"/>
              <a:gd name="connsiteX0" fmla="*/ 2857272 w 2913771"/>
              <a:gd name="connsiteY0" fmla="*/ 0 h 2976030"/>
              <a:gd name="connsiteX1" fmla="*/ 34930 w 2913771"/>
              <a:gd name="connsiteY1" fmla="*/ 1084257 h 2976030"/>
              <a:gd name="connsiteX2" fmla="*/ 0 w 2913771"/>
              <a:gd name="connsiteY2" fmla="*/ 2976030 h 2976030"/>
              <a:gd name="connsiteX3" fmla="*/ 2913771 w 2913771"/>
              <a:gd name="connsiteY3" fmla="*/ 1164805 h 2976030"/>
              <a:gd name="connsiteX0" fmla="*/ 2857272 w 2913771"/>
              <a:gd name="connsiteY0" fmla="*/ 0 h 2976030"/>
              <a:gd name="connsiteX1" fmla="*/ 2279702 w 2913771"/>
              <a:gd name="connsiteY1" fmla="*/ 60480 h 2976030"/>
              <a:gd name="connsiteX2" fmla="*/ 0 w 2913771"/>
              <a:gd name="connsiteY2" fmla="*/ 2976030 h 2976030"/>
              <a:gd name="connsiteX3" fmla="*/ 2913771 w 2913771"/>
              <a:gd name="connsiteY3" fmla="*/ 1164805 h 2976030"/>
              <a:gd name="connsiteX0" fmla="*/ 577570 w 634069"/>
              <a:gd name="connsiteY0" fmla="*/ 0 h 5469848"/>
              <a:gd name="connsiteX1" fmla="*/ 0 w 634069"/>
              <a:gd name="connsiteY1" fmla="*/ 60480 h 5469848"/>
              <a:gd name="connsiteX2" fmla="*/ 171825 w 634069"/>
              <a:gd name="connsiteY2" fmla="*/ 5469848 h 5469848"/>
              <a:gd name="connsiteX3" fmla="*/ 634069 w 634069"/>
              <a:gd name="connsiteY3" fmla="*/ 1164805 h 5469848"/>
              <a:gd name="connsiteX0" fmla="*/ 587416 w 643915"/>
              <a:gd name="connsiteY0" fmla="*/ 202028 h 5671876"/>
              <a:gd name="connsiteX1" fmla="*/ 0 w 643915"/>
              <a:gd name="connsiteY1" fmla="*/ 0 h 5671876"/>
              <a:gd name="connsiteX2" fmla="*/ 181671 w 643915"/>
              <a:gd name="connsiteY2" fmla="*/ 5671876 h 5671876"/>
              <a:gd name="connsiteX3" fmla="*/ 643915 w 643915"/>
              <a:gd name="connsiteY3" fmla="*/ 1366833 h 5671876"/>
              <a:gd name="connsiteX0" fmla="*/ 587416 w 643915"/>
              <a:gd name="connsiteY0" fmla="*/ 202028 h 5396244"/>
              <a:gd name="connsiteX1" fmla="*/ 0 w 643915"/>
              <a:gd name="connsiteY1" fmla="*/ 0 h 5396244"/>
              <a:gd name="connsiteX2" fmla="*/ 33988 w 643915"/>
              <a:gd name="connsiteY2" fmla="*/ 5396244 h 5396244"/>
              <a:gd name="connsiteX3" fmla="*/ 643915 w 643915"/>
              <a:gd name="connsiteY3" fmla="*/ 1366833 h 5396244"/>
              <a:gd name="connsiteX0" fmla="*/ 651883 w 708382"/>
              <a:gd name="connsiteY0" fmla="*/ 202028 h 1576766"/>
              <a:gd name="connsiteX1" fmla="*/ 64467 w 708382"/>
              <a:gd name="connsiteY1" fmla="*/ 0 h 1576766"/>
              <a:gd name="connsiteX2" fmla="*/ 0 w 708382"/>
              <a:gd name="connsiteY2" fmla="*/ 1576766 h 1576766"/>
              <a:gd name="connsiteX3" fmla="*/ 708382 w 708382"/>
              <a:gd name="connsiteY3" fmla="*/ 1366833 h 1576766"/>
              <a:gd name="connsiteX0" fmla="*/ 1026012 w 1026012"/>
              <a:gd name="connsiteY0" fmla="*/ 0 h 1834126"/>
              <a:gd name="connsiteX1" fmla="*/ 64467 w 1026012"/>
              <a:gd name="connsiteY1" fmla="*/ 257360 h 1834126"/>
              <a:gd name="connsiteX2" fmla="*/ 0 w 1026012"/>
              <a:gd name="connsiteY2" fmla="*/ 1834126 h 1834126"/>
              <a:gd name="connsiteX3" fmla="*/ 708382 w 1026012"/>
              <a:gd name="connsiteY3" fmla="*/ 1624193 h 1834126"/>
              <a:gd name="connsiteX0" fmla="*/ 1026012 w 1026012"/>
              <a:gd name="connsiteY0" fmla="*/ 0 h 5469922"/>
              <a:gd name="connsiteX1" fmla="*/ 64467 w 1026012"/>
              <a:gd name="connsiteY1" fmla="*/ 257360 h 5469922"/>
              <a:gd name="connsiteX2" fmla="*/ 0 w 1026012"/>
              <a:gd name="connsiteY2" fmla="*/ 1834126 h 5469922"/>
              <a:gd name="connsiteX3" fmla="*/ 1003747 w 1026012"/>
              <a:gd name="connsiteY3" fmla="*/ 5469922 h 5469922"/>
              <a:gd name="connsiteX0" fmla="*/ 976784 w 1003747"/>
              <a:gd name="connsiteY0" fmla="*/ 0 h 5522423"/>
              <a:gd name="connsiteX1" fmla="*/ 64467 w 1003747"/>
              <a:gd name="connsiteY1" fmla="*/ 309861 h 5522423"/>
              <a:gd name="connsiteX2" fmla="*/ 0 w 1003747"/>
              <a:gd name="connsiteY2" fmla="*/ 1886627 h 5522423"/>
              <a:gd name="connsiteX3" fmla="*/ 1003747 w 1003747"/>
              <a:gd name="connsiteY3" fmla="*/ 5522423 h 5522423"/>
              <a:gd name="connsiteX0" fmla="*/ 912317 w 939280"/>
              <a:gd name="connsiteY0" fmla="*/ 0 h 5522423"/>
              <a:gd name="connsiteX1" fmla="*/ 0 w 939280"/>
              <a:gd name="connsiteY1" fmla="*/ 309861 h 5522423"/>
              <a:gd name="connsiteX2" fmla="*/ 33988 w 939280"/>
              <a:gd name="connsiteY2" fmla="*/ 1702873 h 5522423"/>
              <a:gd name="connsiteX3" fmla="*/ 939280 w 939280"/>
              <a:gd name="connsiteY3" fmla="*/ 5522423 h 5522423"/>
              <a:gd name="connsiteX0" fmla="*/ 912317 w 939280"/>
              <a:gd name="connsiteY0" fmla="*/ 0 h 5522423"/>
              <a:gd name="connsiteX1" fmla="*/ 0 w 939280"/>
              <a:gd name="connsiteY1" fmla="*/ 309861 h 5522423"/>
              <a:gd name="connsiteX2" fmla="*/ 58926 w 939280"/>
              <a:gd name="connsiteY2" fmla="*/ 2822320 h 5522423"/>
              <a:gd name="connsiteX3" fmla="*/ 939280 w 939280"/>
              <a:gd name="connsiteY3" fmla="*/ 5522423 h 5522423"/>
              <a:gd name="connsiteX0" fmla="*/ 854128 w 881091"/>
              <a:gd name="connsiteY0" fmla="*/ 0 h 5522423"/>
              <a:gd name="connsiteX1" fmla="*/ 0 w 881091"/>
              <a:gd name="connsiteY1" fmla="*/ 1285221 h 5522423"/>
              <a:gd name="connsiteX2" fmla="*/ 737 w 881091"/>
              <a:gd name="connsiteY2" fmla="*/ 2822320 h 5522423"/>
              <a:gd name="connsiteX3" fmla="*/ 881091 w 881091"/>
              <a:gd name="connsiteY3" fmla="*/ 5522423 h 5522423"/>
              <a:gd name="connsiteX0" fmla="*/ 854128 w 854128"/>
              <a:gd name="connsiteY0" fmla="*/ 0 h 3321696"/>
              <a:gd name="connsiteX1" fmla="*/ 0 w 854128"/>
              <a:gd name="connsiteY1" fmla="*/ 1285221 h 3321696"/>
              <a:gd name="connsiteX2" fmla="*/ 737 w 854128"/>
              <a:gd name="connsiteY2" fmla="*/ 2822320 h 3321696"/>
              <a:gd name="connsiteX3" fmla="*/ 812127 w 854128"/>
              <a:gd name="connsiteY3" fmla="*/ 3321696 h 3321696"/>
              <a:gd name="connsiteX0" fmla="*/ 854128 w 854128"/>
              <a:gd name="connsiteY0" fmla="*/ 0 h 3390657"/>
              <a:gd name="connsiteX1" fmla="*/ 0 w 854128"/>
              <a:gd name="connsiteY1" fmla="*/ 1285221 h 3390657"/>
              <a:gd name="connsiteX2" fmla="*/ 737 w 854128"/>
              <a:gd name="connsiteY2" fmla="*/ 2822320 h 3390657"/>
              <a:gd name="connsiteX3" fmla="*/ 812127 w 854128"/>
              <a:gd name="connsiteY3" fmla="*/ 3321696 h 3390657"/>
              <a:gd name="connsiteX0" fmla="*/ 854128 w 854128"/>
              <a:gd name="connsiteY0" fmla="*/ 0 h 3321696"/>
              <a:gd name="connsiteX1" fmla="*/ 0 w 854128"/>
              <a:gd name="connsiteY1" fmla="*/ 1285221 h 3321696"/>
              <a:gd name="connsiteX2" fmla="*/ 737 w 854128"/>
              <a:gd name="connsiteY2" fmla="*/ 2822320 h 3321696"/>
              <a:gd name="connsiteX3" fmla="*/ 812127 w 854128"/>
              <a:gd name="connsiteY3" fmla="*/ 3321696 h 3321696"/>
              <a:gd name="connsiteX0" fmla="*/ 854128 w 854128"/>
              <a:gd name="connsiteY0" fmla="*/ 0 h 3321696"/>
              <a:gd name="connsiteX1" fmla="*/ 0 w 854128"/>
              <a:gd name="connsiteY1" fmla="*/ 1285221 h 3321696"/>
              <a:gd name="connsiteX2" fmla="*/ 737 w 854128"/>
              <a:gd name="connsiteY2" fmla="*/ 2822320 h 3321696"/>
              <a:gd name="connsiteX3" fmla="*/ 812127 w 854128"/>
              <a:gd name="connsiteY3" fmla="*/ 3321696 h 3321696"/>
              <a:gd name="connsiteX0" fmla="*/ 854128 w 926780"/>
              <a:gd name="connsiteY0" fmla="*/ 0 h 5292032"/>
              <a:gd name="connsiteX1" fmla="*/ 0 w 926780"/>
              <a:gd name="connsiteY1" fmla="*/ 1285221 h 5292032"/>
              <a:gd name="connsiteX2" fmla="*/ 737 w 926780"/>
              <a:gd name="connsiteY2" fmla="*/ 2822320 h 5292032"/>
              <a:gd name="connsiteX3" fmla="*/ 926780 w 926780"/>
              <a:gd name="connsiteY3" fmla="*/ 5292032 h 5292032"/>
              <a:gd name="connsiteX0" fmla="*/ 854128 w 926780"/>
              <a:gd name="connsiteY0" fmla="*/ 0 h 5292032"/>
              <a:gd name="connsiteX1" fmla="*/ 0 w 926780"/>
              <a:gd name="connsiteY1" fmla="*/ 1285221 h 5292032"/>
              <a:gd name="connsiteX2" fmla="*/ 737 w 926780"/>
              <a:gd name="connsiteY2" fmla="*/ 2822320 h 5292032"/>
              <a:gd name="connsiteX3" fmla="*/ 926780 w 926780"/>
              <a:gd name="connsiteY3" fmla="*/ 5292032 h 5292032"/>
              <a:gd name="connsiteX0" fmla="*/ 854128 w 863084"/>
              <a:gd name="connsiteY0" fmla="*/ 0 h 5309018"/>
              <a:gd name="connsiteX1" fmla="*/ 0 w 863084"/>
              <a:gd name="connsiteY1" fmla="*/ 1285221 h 5309018"/>
              <a:gd name="connsiteX2" fmla="*/ 737 w 863084"/>
              <a:gd name="connsiteY2" fmla="*/ 2822320 h 5309018"/>
              <a:gd name="connsiteX3" fmla="*/ 863084 w 863084"/>
              <a:gd name="connsiteY3" fmla="*/ 5309018 h 5309018"/>
              <a:gd name="connsiteX0" fmla="*/ 854128 w 863084"/>
              <a:gd name="connsiteY0" fmla="*/ 0 h 5309018"/>
              <a:gd name="connsiteX1" fmla="*/ 0 w 863084"/>
              <a:gd name="connsiteY1" fmla="*/ 1285221 h 5309018"/>
              <a:gd name="connsiteX2" fmla="*/ 737 w 863084"/>
              <a:gd name="connsiteY2" fmla="*/ 2822320 h 5309018"/>
              <a:gd name="connsiteX3" fmla="*/ 863084 w 863084"/>
              <a:gd name="connsiteY3" fmla="*/ 5309018 h 5309018"/>
              <a:gd name="connsiteX0" fmla="*/ 854128 w 863084"/>
              <a:gd name="connsiteY0" fmla="*/ 0 h 4714520"/>
              <a:gd name="connsiteX1" fmla="*/ 0 w 863084"/>
              <a:gd name="connsiteY1" fmla="*/ 690723 h 4714520"/>
              <a:gd name="connsiteX2" fmla="*/ 737 w 863084"/>
              <a:gd name="connsiteY2" fmla="*/ 2227822 h 4714520"/>
              <a:gd name="connsiteX3" fmla="*/ 863084 w 863084"/>
              <a:gd name="connsiteY3" fmla="*/ 4714520 h 4714520"/>
              <a:gd name="connsiteX0" fmla="*/ 854128 w 863084"/>
              <a:gd name="connsiteY0" fmla="*/ 0 h 4714520"/>
              <a:gd name="connsiteX1" fmla="*/ 0 w 863084"/>
              <a:gd name="connsiteY1" fmla="*/ 1726848 h 4714520"/>
              <a:gd name="connsiteX2" fmla="*/ 737 w 863084"/>
              <a:gd name="connsiteY2" fmla="*/ 2227822 h 4714520"/>
              <a:gd name="connsiteX3" fmla="*/ 863084 w 863084"/>
              <a:gd name="connsiteY3" fmla="*/ 4714520 h 4714520"/>
              <a:gd name="connsiteX0" fmla="*/ 854128 w 863084"/>
              <a:gd name="connsiteY0" fmla="*/ 0 h 4714520"/>
              <a:gd name="connsiteX1" fmla="*/ 0 w 863084"/>
              <a:gd name="connsiteY1" fmla="*/ 1726848 h 4714520"/>
              <a:gd name="connsiteX2" fmla="*/ 737 w 863084"/>
              <a:gd name="connsiteY2" fmla="*/ 2227822 h 4714520"/>
              <a:gd name="connsiteX3" fmla="*/ 863084 w 863084"/>
              <a:gd name="connsiteY3" fmla="*/ 4714520 h 4714520"/>
              <a:gd name="connsiteX0" fmla="*/ 930564 w 939520"/>
              <a:gd name="connsiteY0" fmla="*/ 0 h 4714520"/>
              <a:gd name="connsiteX1" fmla="*/ 0 w 939520"/>
              <a:gd name="connsiteY1" fmla="*/ 1862734 h 4714520"/>
              <a:gd name="connsiteX2" fmla="*/ 77173 w 939520"/>
              <a:gd name="connsiteY2" fmla="*/ 2227822 h 4714520"/>
              <a:gd name="connsiteX3" fmla="*/ 939520 w 939520"/>
              <a:gd name="connsiteY3" fmla="*/ 4714520 h 4714520"/>
              <a:gd name="connsiteX0" fmla="*/ 930564 w 939520"/>
              <a:gd name="connsiteY0" fmla="*/ 0 h 4714520"/>
              <a:gd name="connsiteX1" fmla="*/ 0 w 939520"/>
              <a:gd name="connsiteY1" fmla="*/ 1862734 h 4714520"/>
              <a:gd name="connsiteX2" fmla="*/ 77173 w 939520"/>
              <a:gd name="connsiteY2" fmla="*/ 2227822 h 4714520"/>
              <a:gd name="connsiteX3" fmla="*/ 939520 w 939520"/>
              <a:gd name="connsiteY3" fmla="*/ 4714520 h 4714520"/>
              <a:gd name="connsiteX0" fmla="*/ 930564 w 939520"/>
              <a:gd name="connsiteY0" fmla="*/ 0 h 4714520"/>
              <a:gd name="connsiteX1" fmla="*/ 0 w 939520"/>
              <a:gd name="connsiteY1" fmla="*/ 1862734 h 4714520"/>
              <a:gd name="connsiteX2" fmla="*/ 77173 w 939520"/>
              <a:gd name="connsiteY2" fmla="*/ 2227822 h 4714520"/>
              <a:gd name="connsiteX3" fmla="*/ 939520 w 939520"/>
              <a:gd name="connsiteY3" fmla="*/ 4714520 h 4714520"/>
              <a:gd name="connsiteX0" fmla="*/ 942569 w 951525"/>
              <a:gd name="connsiteY0" fmla="*/ 0 h 4714520"/>
              <a:gd name="connsiteX1" fmla="*/ 12005 w 951525"/>
              <a:gd name="connsiteY1" fmla="*/ 1862734 h 4714520"/>
              <a:gd name="connsiteX2" fmla="*/ 3 w 951525"/>
              <a:gd name="connsiteY2" fmla="*/ 2312750 h 4714520"/>
              <a:gd name="connsiteX3" fmla="*/ 951525 w 951525"/>
              <a:gd name="connsiteY3" fmla="*/ 4714520 h 4714520"/>
              <a:gd name="connsiteX0" fmla="*/ 945358 w 954314"/>
              <a:gd name="connsiteY0" fmla="*/ 0 h 4714520"/>
              <a:gd name="connsiteX1" fmla="*/ 0 w 954314"/>
              <a:gd name="connsiteY1" fmla="*/ 1908761 h 4714520"/>
              <a:gd name="connsiteX2" fmla="*/ 2792 w 954314"/>
              <a:gd name="connsiteY2" fmla="*/ 2312750 h 4714520"/>
              <a:gd name="connsiteX3" fmla="*/ 954314 w 954314"/>
              <a:gd name="connsiteY3" fmla="*/ 4714520 h 4714520"/>
              <a:gd name="connsiteX0" fmla="*/ 945358 w 954314"/>
              <a:gd name="connsiteY0" fmla="*/ 0 h 4714520"/>
              <a:gd name="connsiteX1" fmla="*/ 0 w 954314"/>
              <a:gd name="connsiteY1" fmla="*/ 1961362 h 4714520"/>
              <a:gd name="connsiteX2" fmla="*/ 2792 w 954314"/>
              <a:gd name="connsiteY2" fmla="*/ 2312750 h 4714520"/>
              <a:gd name="connsiteX3" fmla="*/ 954314 w 954314"/>
              <a:gd name="connsiteY3" fmla="*/ 4714520 h 4714520"/>
              <a:gd name="connsiteX0" fmla="*/ 945358 w 1737242"/>
              <a:gd name="connsiteY0" fmla="*/ 0 h 5674476"/>
              <a:gd name="connsiteX1" fmla="*/ 0 w 1737242"/>
              <a:gd name="connsiteY1" fmla="*/ 1961362 h 5674476"/>
              <a:gd name="connsiteX2" fmla="*/ 2792 w 1737242"/>
              <a:gd name="connsiteY2" fmla="*/ 2312750 h 5674476"/>
              <a:gd name="connsiteX3" fmla="*/ 1737242 w 1737242"/>
              <a:gd name="connsiteY3" fmla="*/ 5674476 h 5674476"/>
              <a:gd name="connsiteX0" fmla="*/ 2517406 w 2517406"/>
              <a:gd name="connsiteY0" fmla="*/ 0 h 3916485"/>
              <a:gd name="connsiteX1" fmla="*/ 0 w 2517406"/>
              <a:gd name="connsiteY1" fmla="*/ 203371 h 3916485"/>
              <a:gd name="connsiteX2" fmla="*/ 2792 w 2517406"/>
              <a:gd name="connsiteY2" fmla="*/ 554759 h 3916485"/>
              <a:gd name="connsiteX3" fmla="*/ 1737242 w 2517406"/>
              <a:gd name="connsiteY3" fmla="*/ 3916485 h 3916485"/>
              <a:gd name="connsiteX0" fmla="*/ 2517406 w 2517406"/>
              <a:gd name="connsiteY0" fmla="*/ 50579 h 3967064"/>
              <a:gd name="connsiteX1" fmla="*/ 0 w 2517406"/>
              <a:gd name="connsiteY1" fmla="*/ 253950 h 3967064"/>
              <a:gd name="connsiteX2" fmla="*/ 2792 w 2517406"/>
              <a:gd name="connsiteY2" fmla="*/ 605338 h 3967064"/>
              <a:gd name="connsiteX3" fmla="*/ 1737242 w 2517406"/>
              <a:gd name="connsiteY3" fmla="*/ 3967064 h 3967064"/>
              <a:gd name="connsiteX0" fmla="*/ 2553745 w 2553745"/>
              <a:gd name="connsiteY0" fmla="*/ 113473 h 3939587"/>
              <a:gd name="connsiteX1" fmla="*/ 0 w 2553745"/>
              <a:gd name="connsiteY1" fmla="*/ 226473 h 3939587"/>
              <a:gd name="connsiteX2" fmla="*/ 2792 w 2553745"/>
              <a:gd name="connsiteY2" fmla="*/ 577861 h 3939587"/>
              <a:gd name="connsiteX3" fmla="*/ 1737242 w 2553745"/>
              <a:gd name="connsiteY3" fmla="*/ 3939587 h 3939587"/>
              <a:gd name="connsiteX0" fmla="*/ 2553745 w 2553745"/>
              <a:gd name="connsiteY0" fmla="*/ 113473 h 3939587"/>
              <a:gd name="connsiteX1" fmla="*/ 0 w 2553745"/>
              <a:gd name="connsiteY1" fmla="*/ 226473 h 3939587"/>
              <a:gd name="connsiteX2" fmla="*/ 109044 w 2553745"/>
              <a:gd name="connsiteY2" fmla="*/ 1387291 h 3939587"/>
              <a:gd name="connsiteX3" fmla="*/ 1737242 w 2553745"/>
              <a:gd name="connsiteY3" fmla="*/ 3939587 h 3939587"/>
              <a:gd name="connsiteX0" fmla="*/ 2444702 w 2444702"/>
              <a:gd name="connsiteY0" fmla="*/ 86527 h 3912641"/>
              <a:gd name="connsiteX1" fmla="*/ 94428 w 2444702"/>
              <a:gd name="connsiteY1" fmla="*/ 237114 h 3912641"/>
              <a:gd name="connsiteX2" fmla="*/ 1 w 2444702"/>
              <a:gd name="connsiteY2" fmla="*/ 1360345 h 3912641"/>
              <a:gd name="connsiteX3" fmla="*/ 1628199 w 2444702"/>
              <a:gd name="connsiteY3" fmla="*/ 3912641 h 3912641"/>
              <a:gd name="connsiteX0" fmla="*/ 2444702 w 2444702"/>
              <a:gd name="connsiteY0" fmla="*/ 0 h 3826114"/>
              <a:gd name="connsiteX1" fmla="*/ 94428 w 2444702"/>
              <a:gd name="connsiteY1" fmla="*/ 150587 h 3826114"/>
              <a:gd name="connsiteX2" fmla="*/ 1 w 2444702"/>
              <a:gd name="connsiteY2" fmla="*/ 1273818 h 3826114"/>
              <a:gd name="connsiteX3" fmla="*/ 1628199 w 2444702"/>
              <a:gd name="connsiteY3" fmla="*/ 3826114 h 3826114"/>
              <a:gd name="connsiteX0" fmla="*/ 2444702 w 2444702"/>
              <a:gd name="connsiteY0" fmla="*/ 0 h 3826114"/>
              <a:gd name="connsiteX1" fmla="*/ 94428 w 2444702"/>
              <a:gd name="connsiteY1" fmla="*/ 150587 h 3826114"/>
              <a:gd name="connsiteX2" fmla="*/ 1 w 2444702"/>
              <a:gd name="connsiteY2" fmla="*/ 1273818 h 3826114"/>
              <a:gd name="connsiteX3" fmla="*/ 1628199 w 2444702"/>
              <a:gd name="connsiteY3" fmla="*/ 3826114 h 3826114"/>
              <a:gd name="connsiteX0" fmla="*/ 1841077 w 1841077"/>
              <a:gd name="connsiteY0" fmla="*/ 0 h 4220028"/>
              <a:gd name="connsiteX1" fmla="*/ 94428 w 1841077"/>
              <a:gd name="connsiteY1" fmla="*/ 544501 h 4220028"/>
              <a:gd name="connsiteX2" fmla="*/ 1 w 1841077"/>
              <a:gd name="connsiteY2" fmla="*/ 1667732 h 4220028"/>
              <a:gd name="connsiteX3" fmla="*/ 1628199 w 1841077"/>
              <a:gd name="connsiteY3" fmla="*/ 4220028 h 4220028"/>
              <a:gd name="connsiteX0" fmla="*/ 1841077 w 1841077"/>
              <a:gd name="connsiteY0" fmla="*/ 0 h 4220028"/>
              <a:gd name="connsiteX1" fmla="*/ 94428 w 1841077"/>
              <a:gd name="connsiteY1" fmla="*/ 544501 h 4220028"/>
              <a:gd name="connsiteX2" fmla="*/ 1 w 1841077"/>
              <a:gd name="connsiteY2" fmla="*/ 1667732 h 4220028"/>
              <a:gd name="connsiteX3" fmla="*/ 1628199 w 1841077"/>
              <a:gd name="connsiteY3" fmla="*/ 4220028 h 4220028"/>
              <a:gd name="connsiteX0" fmla="*/ 1841077 w 1841077"/>
              <a:gd name="connsiteY0" fmla="*/ 0 h 4220028"/>
              <a:gd name="connsiteX1" fmla="*/ 94428 w 1841077"/>
              <a:gd name="connsiteY1" fmla="*/ 544501 h 4220028"/>
              <a:gd name="connsiteX2" fmla="*/ 1 w 1841077"/>
              <a:gd name="connsiteY2" fmla="*/ 1667732 h 4220028"/>
              <a:gd name="connsiteX3" fmla="*/ 1628199 w 1841077"/>
              <a:gd name="connsiteY3" fmla="*/ 4220028 h 4220028"/>
              <a:gd name="connsiteX0" fmla="*/ 1841077 w 1841077"/>
              <a:gd name="connsiteY0" fmla="*/ 0 h 4220028"/>
              <a:gd name="connsiteX1" fmla="*/ 94428 w 1841077"/>
              <a:gd name="connsiteY1" fmla="*/ 544501 h 4220028"/>
              <a:gd name="connsiteX2" fmla="*/ 1 w 1841077"/>
              <a:gd name="connsiteY2" fmla="*/ 1667732 h 4220028"/>
              <a:gd name="connsiteX3" fmla="*/ 1628199 w 1841077"/>
              <a:gd name="connsiteY3" fmla="*/ 4220028 h 4220028"/>
              <a:gd name="connsiteX0" fmla="*/ 1841077 w 1841077"/>
              <a:gd name="connsiteY0" fmla="*/ 0 h 3129755"/>
              <a:gd name="connsiteX1" fmla="*/ 94428 w 1841077"/>
              <a:gd name="connsiteY1" fmla="*/ 544501 h 3129755"/>
              <a:gd name="connsiteX2" fmla="*/ 1 w 1841077"/>
              <a:gd name="connsiteY2" fmla="*/ 1667732 h 3129755"/>
              <a:gd name="connsiteX3" fmla="*/ 1313310 w 1841077"/>
              <a:gd name="connsiteY3" fmla="*/ 3129755 h 3129755"/>
              <a:gd name="connsiteX0" fmla="*/ 1841077 w 1841077"/>
              <a:gd name="connsiteY0" fmla="*/ 0 h 3129755"/>
              <a:gd name="connsiteX1" fmla="*/ 94428 w 1841077"/>
              <a:gd name="connsiteY1" fmla="*/ 544501 h 3129755"/>
              <a:gd name="connsiteX2" fmla="*/ 1 w 1841077"/>
              <a:gd name="connsiteY2" fmla="*/ 1667732 h 3129755"/>
              <a:gd name="connsiteX3" fmla="*/ 1313310 w 1841077"/>
              <a:gd name="connsiteY3" fmla="*/ 3129755 h 3129755"/>
              <a:gd name="connsiteX0" fmla="*/ 1875085 w 1875085"/>
              <a:gd name="connsiteY0" fmla="*/ 0 h 3129755"/>
              <a:gd name="connsiteX1" fmla="*/ 128436 w 1875085"/>
              <a:gd name="connsiteY1" fmla="*/ 544501 h 3129755"/>
              <a:gd name="connsiteX2" fmla="*/ 0 w 1875085"/>
              <a:gd name="connsiteY2" fmla="*/ 1511104 h 3129755"/>
              <a:gd name="connsiteX3" fmla="*/ 1347318 w 1875085"/>
              <a:gd name="connsiteY3" fmla="*/ 3129755 h 3129755"/>
              <a:gd name="connsiteX0" fmla="*/ 2011998 w 2011998"/>
              <a:gd name="connsiteY0" fmla="*/ 0 h 3273257"/>
              <a:gd name="connsiteX1" fmla="*/ 128436 w 2011998"/>
              <a:gd name="connsiteY1" fmla="*/ 688003 h 3273257"/>
              <a:gd name="connsiteX2" fmla="*/ 0 w 2011998"/>
              <a:gd name="connsiteY2" fmla="*/ 1654606 h 3273257"/>
              <a:gd name="connsiteX3" fmla="*/ 1347318 w 2011998"/>
              <a:gd name="connsiteY3" fmla="*/ 3273257 h 3273257"/>
              <a:gd name="connsiteX0" fmla="*/ 2011998 w 2011998"/>
              <a:gd name="connsiteY0" fmla="*/ 0 h 3196588"/>
              <a:gd name="connsiteX1" fmla="*/ 128436 w 2011998"/>
              <a:gd name="connsiteY1" fmla="*/ 688003 h 3196588"/>
              <a:gd name="connsiteX2" fmla="*/ 0 w 2011998"/>
              <a:gd name="connsiteY2" fmla="*/ 1654606 h 3196588"/>
              <a:gd name="connsiteX3" fmla="*/ 1315469 w 2011998"/>
              <a:gd name="connsiteY3" fmla="*/ 3196588 h 3196588"/>
              <a:gd name="connsiteX0" fmla="*/ 2082324 w 2082324"/>
              <a:gd name="connsiteY0" fmla="*/ 0 h 3196588"/>
              <a:gd name="connsiteX1" fmla="*/ 198762 w 2082324"/>
              <a:gd name="connsiteY1" fmla="*/ 688003 h 3196588"/>
              <a:gd name="connsiteX2" fmla="*/ 0 w 2082324"/>
              <a:gd name="connsiteY2" fmla="*/ 1756638 h 3196588"/>
              <a:gd name="connsiteX3" fmla="*/ 1385795 w 2082324"/>
              <a:gd name="connsiteY3" fmla="*/ 3196588 h 3196588"/>
              <a:gd name="connsiteX0" fmla="*/ 2082324 w 2082324"/>
              <a:gd name="connsiteY0" fmla="*/ 0 h 3196588"/>
              <a:gd name="connsiteX1" fmla="*/ 198762 w 2082324"/>
              <a:gd name="connsiteY1" fmla="*/ 688003 h 3196588"/>
              <a:gd name="connsiteX2" fmla="*/ 0 w 2082324"/>
              <a:gd name="connsiteY2" fmla="*/ 1756638 h 3196588"/>
              <a:gd name="connsiteX3" fmla="*/ 1385795 w 2082324"/>
              <a:gd name="connsiteY3" fmla="*/ 3196588 h 3196588"/>
              <a:gd name="connsiteX0" fmla="*/ 2082324 w 2082324"/>
              <a:gd name="connsiteY0" fmla="*/ 0 h 3196588"/>
              <a:gd name="connsiteX1" fmla="*/ 198762 w 2082324"/>
              <a:gd name="connsiteY1" fmla="*/ 688003 h 3196588"/>
              <a:gd name="connsiteX2" fmla="*/ 0 w 2082324"/>
              <a:gd name="connsiteY2" fmla="*/ 1756638 h 3196588"/>
              <a:gd name="connsiteX3" fmla="*/ 1385795 w 2082324"/>
              <a:gd name="connsiteY3" fmla="*/ 3196588 h 3196588"/>
              <a:gd name="connsiteX0" fmla="*/ 2082324 w 2082324"/>
              <a:gd name="connsiteY0" fmla="*/ 0 h 3196588"/>
              <a:gd name="connsiteX1" fmla="*/ 198762 w 2082324"/>
              <a:gd name="connsiteY1" fmla="*/ 688003 h 3196588"/>
              <a:gd name="connsiteX2" fmla="*/ 0 w 2082324"/>
              <a:gd name="connsiteY2" fmla="*/ 1756638 h 3196588"/>
              <a:gd name="connsiteX3" fmla="*/ 1385795 w 2082324"/>
              <a:gd name="connsiteY3" fmla="*/ 3196588 h 3196588"/>
              <a:gd name="connsiteX0" fmla="*/ 2082324 w 2082324"/>
              <a:gd name="connsiteY0" fmla="*/ 0 h 3196588"/>
              <a:gd name="connsiteX1" fmla="*/ 150445 w 2082324"/>
              <a:gd name="connsiteY1" fmla="*/ 722063 h 3196588"/>
              <a:gd name="connsiteX2" fmla="*/ 0 w 2082324"/>
              <a:gd name="connsiteY2" fmla="*/ 1756638 h 3196588"/>
              <a:gd name="connsiteX3" fmla="*/ 1385795 w 2082324"/>
              <a:gd name="connsiteY3" fmla="*/ 3196588 h 3196588"/>
              <a:gd name="connsiteX0" fmla="*/ 2082324 w 2082324"/>
              <a:gd name="connsiteY0" fmla="*/ 0 h 3196588"/>
              <a:gd name="connsiteX1" fmla="*/ 150445 w 2082324"/>
              <a:gd name="connsiteY1" fmla="*/ 722063 h 3196588"/>
              <a:gd name="connsiteX2" fmla="*/ 0 w 2082324"/>
              <a:gd name="connsiteY2" fmla="*/ 1756638 h 3196588"/>
              <a:gd name="connsiteX3" fmla="*/ 1385795 w 2082324"/>
              <a:gd name="connsiteY3" fmla="*/ 3196588 h 3196588"/>
              <a:gd name="connsiteX0" fmla="*/ 2106746 w 2106746"/>
              <a:gd name="connsiteY0" fmla="*/ 0 h 3217867"/>
              <a:gd name="connsiteX1" fmla="*/ 150445 w 2106746"/>
              <a:gd name="connsiteY1" fmla="*/ 743342 h 3217867"/>
              <a:gd name="connsiteX2" fmla="*/ 0 w 2106746"/>
              <a:gd name="connsiteY2" fmla="*/ 1777917 h 3217867"/>
              <a:gd name="connsiteX3" fmla="*/ 1385795 w 2106746"/>
              <a:gd name="connsiteY3" fmla="*/ 3217867 h 3217867"/>
              <a:gd name="connsiteX0" fmla="*/ 2106746 w 2106746"/>
              <a:gd name="connsiteY0" fmla="*/ 0 h 3256088"/>
              <a:gd name="connsiteX1" fmla="*/ 150445 w 2106746"/>
              <a:gd name="connsiteY1" fmla="*/ 743342 h 3256088"/>
              <a:gd name="connsiteX2" fmla="*/ 0 w 2106746"/>
              <a:gd name="connsiteY2" fmla="*/ 1777917 h 3256088"/>
              <a:gd name="connsiteX3" fmla="*/ 1406540 w 2106746"/>
              <a:gd name="connsiteY3" fmla="*/ 3256088 h 3256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06746" h="3256088">
                <a:moveTo>
                  <a:pt x="2106746" y="0"/>
                </a:moveTo>
                <a:cubicBezTo>
                  <a:pt x="1177109" y="373049"/>
                  <a:pt x="886603" y="363975"/>
                  <a:pt x="150445" y="743342"/>
                </a:cubicBezTo>
                <a:cubicBezTo>
                  <a:pt x="150691" y="1255708"/>
                  <a:pt x="-246" y="1265551"/>
                  <a:pt x="0" y="1777917"/>
                </a:cubicBezTo>
                <a:cubicBezTo>
                  <a:pt x="758113" y="1877655"/>
                  <a:pt x="997261" y="2444704"/>
                  <a:pt x="1406540" y="3256088"/>
                </a:cubicBezTo>
              </a:path>
            </a:pathLst>
          </a:custGeom>
          <a:solidFill>
            <a:srgbClr val="FFFFCC">
              <a:alpha val="50000"/>
            </a:srgbClr>
          </a:solidFill>
          <a:ln w="127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ja-JP" altLang="en-US" sz="1013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5B2C422-EBB8-014F-8F3B-C36F61414E9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8" t="13415" r="2538" b="7331"/>
          <a:stretch/>
        </p:blipFill>
        <p:spPr>
          <a:xfrm>
            <a:off x="6747840" y="2964528"/>
            <a:ext cx="2209585" cy="1704537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sp>
        <p:nvSpPr>
          <p:cNvPr id="30" name="Freeform 29">
            <a:extLst>
              <a:ext uri="{FF2B5EF4-FFF2-40B4-BE49-F238E27FC236}">
                <a16:creationId xmlns:a16="http://schemas.microsoft.com/office/drawing/2014/main" id="{2EB71AF4-7FB6-BF43-A84A-B78CC75F394B}"/>
              </a:ext>
            </a:extLst>
          </p:cNvPr>
          <p:cNvSpPr/>
          <p:nvPr/>
        </p:nvSpPr>
        <p:spPr>
          <a:xfrm>
            <a:off x="3895196" y="708327"/>
            <a:ext cx="950738" cy="1154179"/>
          </a:xfrm>
          <a:custGeom>
            <a:avLst/>
            <a:gdLst>
              <a:gd name="connsiteX0" fmla="*/ 1711842 w 1759048"/>
              <a:gd name="connsiteY0" fmla="*/ 0 h 1071310"/>
              <a:gd name="connsiteX1" fmla="*/ 1541721 w 1759048"/>
              <a:gd name="connsiteY1" fmla="*/ 978195 h 1071310"/>
              <a:gd name="connsiteX2" fmla="*/ 0 w 1759048"/>
              <a:gd name="connsiteY2" fmla="*/ 1031358 h 1071310"/>
              <a:gd name="connsiteX3" fmla="*/ 0 w 1759048"/>
              <a:gd name="connsiteY3" fmla="*/ 1031358 h 1071310"/>
              <a:gd name="connsiteX0" fmla="*/ 1711842 w 1717183"/>
              <a:gd name="connsiteY0" fmla="*/ 0 h 1041998"/>
              <a:gd name="connsiteX1" fmla="*/ 1063255 w 1717183"/>
              <a:gd name="connsiteY1" fmla="*/ 935665 h 1041998"/>
              <a:gd name="connsiteX2" fmla="*/ 0 w 1717183"/>
              <a:gd name="connsiteY2" fmla="*/ 1031358 h 1041998"/>
              <a:gd name="connsiteX3" fmla="*/ 0 w 1717183"/>
              <a:gd name="connsiteY3" fmla="*/ 1031358 h 1041998"/>
              <a:gd name="connsiteX0" fmla="*/ 1711842 w 1717066"/>
              <a:gd name="connsiteY0" fmla="*/ 0 h 1031358"/>
              <a:gd name="connsiteX1" fmla="*/ 1052623 w 1717066"/>
              <a:gd name="connsiteY1" fmla="*/ 871869 h 1031358"/>
              <a:gd name="connsiteX2" fmla="*/ 0 w 1717066"/>
              <a:gd name="connsiteY2" fmla="*/ 1031358 h 1031358"/>
              <a:gd name="connsiteX3" fmla="*/ 0 w 1717066"/>
              <a:gd name="connsiteY3" fmla="*/ 1031358 h 1031358"/>
              <a:gd name="connsiteX0" fmla="*/ 1711842 w 1711842"/>
              <a:gd name="connsiteY0" fmla="*/ 0 h 1031358"/>
              <a:gd name="connsiteX1" fmla="*/ 1052623 w 1711842"/>
              <a:gd name="connsiteY1" fmla="*/ 871869 h 1031358"/>
              <a:gd name="connsiteX2" fmla="*/ 0 w 1711842"/>
              <a:gd name="connsiteY2" fmla="*/ 1031358 h 1031358"/>
              <a:gd name="connsiteX3" fmla="*/ 0 w 1711842"/>
              <a:gd name="connsiteY3" fmla="*/ 1031358 h 1031358"/>
              <a:gd name="connsiteX0" fmla="*/ 1711842 w 1711842"/>
              <a:gd name="connsiteY0" fmla="*/ 0 h 1031358"/>
              <a:gd name="connsiteX1" fmla="*/ 1052623 w 1711842"/>
              <a:gd name="connsiteY1" fmla="*/ 871869 h 1031358"/>
              <a:gd name="connsiteX2" fmla="*/ 0 w 1711842"/>
              <a:gd name="connsiteY2" fmla="*/ 1031358 h 1031358"/>
              <a:gd name="connsiteX3" fmla="*/ 0 w 1711842"/>
              <a:gd name="connsiteY3" fmla="*/ 1031358 h 1031358"/>
              <a:gd name="connsiteX0" fmla="*/ 1711842 w 1711842"/>
              <a:gd name="connsiteY0" fmla="*/ 0 h 1031358"/>
              <a:gd name="connsiteX1" fmla="*/ 1052623 w 1711842"/>
              <a:gd name="connsiteY1" fmla="*/ 871869 h 1031358"/>
              <a:gd name="connsiteX2" fmla="*/ 0 w 1711842"/>
              <a:gd name="connsiteY2" fmla="*/ 1031358 h 1031358"/>
              <a:gd name="connsiteX3" fmla="*/ 0 w 1711842"/>
              <a:gd name="connsiteY3" fmla="*/ 1031358 h 1031358"/>
              <a:gd name="connsiteX0" fmla="*/ 3830260 w 3830260"/>
              <a:gd name="connsiteY0" fmla="*/ 0 h 1401538"/>
              <a:gd name="connsiteX1" fmla="*/ 1052623 w 3830260"/>
              <a:gd name="connsiteY1" fmla="*/ 1238000 h 1401538"/>
              <a:gd name="connsiteX2" fmla="*/ 0 w 3830260"/>
              <a:gd name="connsiteY2" fmla="*/ 1397489 h 1401538"/>
              <a:gd name="connsiteX3" fmla="*/ 0 w 3830260"/>
              <a:gd name="connsiteY3" fmla="*/ 1397489 h 1401538"/>
              <a:gd name="connsiteX0" fmla="*/ 3830260 w 3831676"/>
              <a:gd name="connsiteY0" fmla="*/ 0 h 1401538"/>
              <a:gd name="connsiteX1" fmla="*/ 1052623 w 3831676"/>
              <a:gd name="connsiteY1" fmla="*/ 1238000 h 1401538"/>
              <a:gd name="connsiteX2" fmla="*/ 0 w 3831676"/>
              <a:gd name="connsiteY2" fmla="*/ 1397489 h 1401538"/>
              <a:gd name="connsiteX3" fmla="*/ 0 w 3831676"/>
              <a:gd name="connsiteY3" fmla="*/ 1397489 h 1401538"/>
              <a:gd name="connsiteX0" fmla="*/ 3830260 w 4763836"/>
              <a:gd name="connsiteY0" fmla="*/ 0 h 1397489"/>
              <a:gd name="connsiteX1" fmla="*/ 4591344 w 4763836"/>
              <a:gd name="connsiteY1" fmla="*/ 712425 h 1397489"/>
              <a:gd name="connsiteX2" fmla="*/ 0 w 4763836"/>
              <a:gd name="connsiteY2" fmla="*/ 1397489 h 1397489"/>
              <a:gd name="connsiteX3" fmla="*/ 0 w 4763836"/>
              <a:gd name="connsiteY3" fmla="*/ 1397489 h 1397489"/>
              <a:gd name="connsiteX0" fmla="*/ 3830260 w 4611405"/>
              <a:gd name="connsiteY0" fmla="*/ 0 h 1397489"/>
              <a:gd name="connsiteX1" fmla="*/ 4591344 w 4611405"/>
              <a:gd name="connsiteY1" fmla="*/ 712425 h 1397489"/>
              <a:gd name="connsiteX2" fmla="*/ 0 w 4611405"/>
              <a:gd name="connsiteY2" fmla="*/ 1397489 h 1397489"/>
              <a:gd name="connsiteX3" fmla="*/ 0 w 4611405"/>
              <a:gd name="connsiteY3" fmla="*/ 1397489 h 1397489"/>
              <a:gd name="connsiteX0" fmla="*/ 3830260 w 4611405"/>
              <a:gd name="connsiteY0" fmla="*/ 0 h 1556933"/>
              <a:gd name="connsiteX1" fmla="*/ 4591344 w 4611405"/>
              <a:gd name="connsiteY1" fmla="*/ 712425 h 1556933"/>
              <a:gd name="connsiteX2" fmla="*/ 0 w 4611405"/>
              <a:gd name="connsiteY2" fmla="*/ 1397489 h 1556933"/>
              <a:gd name="connsiteX3" fmla="*/ 637933 w 4611405"/>
              <a:gd name="connsiteY3" fmla="*/ 1556933 h 1556933"/>
              <a:gd name="connsiteX0" fmla="*/ 3830260 w 6090451"/>
              <a:gd name="connsiteY0" fmla="*/ 0 h 1397489"/>
              <a:gd name="connsiteX1" fmla="*/ 4591344 w 6090451"/>
              <a:gd name="connsiteY1" fmla="*/ 712425 h 1397489"/>
              <a:gd name="connsiteX2" fmla="*/ 0 w 6090451"/>
              <a:gd name="connsiteY2" fmla="*/ 1397489 h 1397489"/>
              <a:gd name="connsiteX3" fmla="*/ 6090451 w 6090451"/>
              <a:gd name="connsiteY3" fmla="*/ 948683 h 1397489"/>
              <a:gd name="connsiteX0" fmla="*/ 0 w 2260191"/>
              <a:gd name="connsiteY0" fmla="*/ 0 h 948683"/>
              <a:gd name="connsiteX1" fmla="*/ 761084 w 2260191"/>
              <a:gd name="connsiteY1" fmla="*/ 712425 h 948683"/>
              <a:gd name="connsiteX2" fmla="*/ 2260191 w 2260191"/>
              <a:gd name="connsiteY2" fmla="*/ 948683 h 948683"/>
              <a:gd name="connsiteX0" fmla="*/ 0 w 2356483"/>
              <a:gd name="connsiteY0" fmla="*/ 0 h 842387"/>
              <a:gd name="connsiteX1" fmla="*/ 761084 w 2356483"/>
              <a:gd name="connsiteY1" fmla="*/ 712425 h 842387"/>
              <a:gd name="connsiteX2" fmla="*/ 2356483 w 2356483"/>
              <a:gd name="connsiteY2" fmla="*/ 842387 h 842387"/>
              <a:gd name="connsiteX0" fmla="*/ 0 w 2356483"/>
              <a:gd name="connsiteY0" fmla="*/ 0 h 843887"/>
              <a:gd name="connsiteX1" fmla="*/ 761084 w 2356483"/>
              <a:gd name="connsiteY1" fmla="*/ 712425 h 843887"/>
              <a:gd name="connsiteX2" fmla="*/ 2356483 w 2356483"/>
              <a:gd name="connsiteY2" fmla="*/ 842387 h 843887"/>
              <a:gd name="connsiteX0" fmla="*/ 0 w 2356483"/>
              <a:gd name="connsiteY0" fmla="*/ 0 h 842478"/>
              <a:gd name="connsiteX1" fmla="*/ 484245 w 2356483"/>
              <a:gd name="connsiteY1" fmla="*/ 582508 h 842478"/>
              <a:gd name="connsiteX2" fmla="*/ 2356483 w 2356483"/>
              <a:gd name="connsiteY2" fmla="*/ 842387 h 842478"/>
              <a:gd name="connsiteX0" fmla="*/ 0 w 2356483"/>
              <a:gd name="connsiteY0" fmla="*/ 0 h 842464"/>
              <a:gd name="connsiteX1" fmla="*/ 484245 w 2356483"/>
              <a:gd name="connsiteY1" fmla="*/ 582508 h 842464"/>
              <a:gd name="connsiteX2" fmla="*/ 2356483 w 2356483"/>
              <a:gd name="connsiteY2" fmla="*/ 842387 h 842464"/>
              <a:gd name="connsiteX0" fmla="*/ 0 w 2356483"/>
              <a:gd name="connsiteY0" fmla="*/ 0 h 842464"/>
              <a:gd name="connsiteX1" fmla="*/ 484245 w 2356483"/>
              <a:gd name="connsiteY1" fmla="*/ 582508 h 842464"/>
              <a:gd name="connsiteX2" fmla="*/ 2356483 w 2356483"/>
              <a:gd name="connsiteY2" fmla="*/ 842387 h 842464"/>
              <a:gd name="connsiteX0" fmla="*/ 0 w 2356483"/>
              <a:gd name="connsiteY0" fmla="*/ 0 h 842387"/>
              <a:gd name="connsiteX1" fmla="*/ 2356483 w 2356483"/>
              <a:gd name="connsiteY1" fmla="*/ 842387 h 842387"/>
              <a:gd name="connsiteX0" fmla="*/ 0 w 2356483"/>
              <a:gd name="connsiteY0" fmla="*/ 0 h 842387"/>
              <a:gd name="connsiteX1" fmla="*/ 2356483 w 2356483"/>
              <a:gd name="connsiteY1" fmla="*/ 842387 h 842387"/>
              <a:gd name="connsiteX0" fmla="*/ 0 w 2356483"/>
              <a:gd name="connsiteY0" fmla="*/ 0 h 842387"/>
              <a:gd name="connsiteX1" fmla="*/ 2356483 w 2356483"/>
              <a:gd name="connsiteY1" fmla="*/ 842387 h 842387"/>
              <a:gd name="connsiteX0" fmla="*/ 0 w 1686202"/>
              <a:gd name="connsiteY0" fmla="*/ 0 h 805018"/>
              <a:gd name="connsiteX1" fmla="*/ 1686202 w 1686202"/>
              <a:gd name="connsiteY1" fmla="*/ 805018 h 805018"/>
              <a:gd name="connsiteX0" fmla="*/ 0 w 1686202"/>
              <a:gd name="connsiteY0" fmla="*/ 0 h 805018"/>
              <a:gd name="connsiteX1" fmla="*/ 1686202 w 1686202"/>
              <a:gd name="connsiteY1" fmla="*/ 805018 h 805018"/>
              <a:gd name="connsiteX0" fmla="*/ 0 w 1686202"/>
              <a:gd name="connsiteY0" fmla="*/ 0 h 805018"/>
              <a:gd name="connsiteX1" fmla="*/ 1686202 w 1686202"/>
              <a:gd name="connsiteY1" fmla="*/ 805018 h 805018"/>
              <a:gd name="connsiteX0" fmla="*/ 0 w 1686202"/>
              <a:gd name="connsiteY0" fmla="*/ 0 h 805018"/>
              <a:gd name="connsiteX1" fmla="*/ 1686202 w 1686202"/>
              <a:gd name="connsiteY1" fmla="*/ 805018 h 80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86202" h="805018">
                <a:moveTo>
                  <a:pt x="0" y="0"/>
                </a:moveTo>
                <a:cubicBezTo>
                  <a:pt x="84745" y="281294"/>
                  <a:pt x="522258" y="634914"/>
                  <a:pt x="1686202" y="805018"/>
                </a:cubicBezTo>
              </a:path>
            </a:pathLst>
          </a:custGeom>
          <a:noFill/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1" name="テキスト ボックス 4">
            <a:extLst>
              <a:ext uri="{FF2B5EF4-FFF2-40B4-BE49-F238E27FC236}">
                <a16:creationId xmlns:a16="http://schemas.microsoft.com/office/drawing/2014/main" id="{ED00ABD6-1AAE-FA46-8F97-71C2A312E4FC}"/>
              </a:ext>
            </a:extLst>
          </p:cNvPr>
          <p:cNvSpPr txBox="1"/>
          <p:nvPr/>
        </p:nvSpPr>
        <p:spPr>
          <a:xfrm>
            <a:off x="1091056" y="2574378"/>
            <a:ext cx="1717008" cy="369332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none" rtlCol="0">
            <a:spAutoFit/>
          </a:bodyPr>
          <a:lstStyle>
            <a:defPPr>
              <a:defRPr lang="ja-JP"/>
            </a:defPPr>
            <a:lvl1pPr algn="ctr">
              <a:defRPr sz="4800">
                <a:solidFill>
                  <a:srgbClr val="008000"/>
                </a:solidFill>
                <a:latin typeface="Arial Rounded MT Bold"/>
                <a:cs typeface="Arial Rounded MT Bold"/>
              </a:defRPr>
            </a:lvl1pPr>
          </a:lstStyle>
          <a:p>
            <a:pPr algn="l"/>
            <a:r>
              <a:rPr lang="en-US" altLang="ja-JP" sz="1800" dirty="0">
                <a:solidFill>
                  <a:srgbClr val="C00000"/>
                </a:solidFill>
              </a:rPr>
              <a:t>“sidestickies”</a:t>
            </a:r>
            <a:endParaRPr lang="ja-JP" altLang="en-US" sz="1800" dirty="0">
              <a:solidFill>
                <a:srgbClr val="C00000"/>
              </a:solidFill>
            </a:endParaRPr>
          </a:p>
        </p:txBody>
      </p:sp>
      <p:sp>
        <p:nvSpPr>
          <p:cNvPr id="36" name="テキスト ボックス 4">
            <a:extLst>
              <a:ext uri="{FF2B5EF4-FFF2-40B4-BE49-F238E27FC236}">
                <a16:creationId xmlns:a16="http://schemas.microsoft.com/office/drawing/2014/main" id="{A0718547-EF94-9A43-BF93-EE1C32FACDB9}"/>
              </a:ext>
            </a:extLst>
          </p:cNvPr>
          <p:cNvSpPr txBox="1"/>
          <p:nvPr/>
        </p:nvSpPr>
        <p:spPr>
          <a:xfrm>
            <a:off x="7000860" y="4079750"/>
            <a:ext cx="1703543" cy="369332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none" rtlCol="0">
            <a:spAutoFit/>
          </a:bodyPr>
          <a:lstStyle>
            <a:defPPr>
              <a:defRPr lang="ja-JP"/>
            </a:defPPr>
            <a:lvl1pPr algn="ctr">
              <a:defRPr sz="4800">
                <a:solidFill>
                  <a:srgbClr val="008000"/>
                </a:solidFill>
                <a:latin typeface="Arial Rounded MT Bold"/>
                <a:cs typeface="Arial Rounded MT Bold"/>
              </a:defRPr>
            </a:lvl1pPr>
          </a:lstStyle>
          <a:p>
            <a:pPr algn="l"/>
            <a:r>
              <a:rPr lang="en-US" altLang="ja-JP" sz="1800" dirty="0">
                <a:solidFill>
                  <a:srgbClr val="C00000"/>
                </a:solidFill>
              </a:rPr>
              <a:t>“a note page”</a:t>
            </a:r>
            <a:endParaRPr lang="ja-JP" altLang="en-US" sz="1800" dirty="0">
              <a:solidFill>
                <a:srgbClr val="C00000"/>
              </a:solidFill>
            </a:endParaRPr>
          </a:p>
        </p:txBody>
      </p:sp>
      <p:sp>
        <p:nvSpPr>
          <p:cNvPr id="37" name="テキスト ボックス 4">
            <a:extLst>
              <a:ext uri="{FF2B5EF4-FFF2-40B4-BE49-F238E27FC236}">
                <a16:creationId xmlns:a16="http://schemas.microsoft.com/office/drawing/2014/main" id="{3AFB75DD-0C71-AE47-901D-176897A37263}"/>
              </a:ext>
            </a:extLst>
          </p:cNvPr>
          <p:cNvSpPr txBox="1"/>
          <p:nvPr/>
        </p:nvSpPr>
        <p:spPr>
          <a:xfrm>
            <a:off x="5507049" y="1153864"/>
            <a:ext cx="2695033" cy="338554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none" rtlCol="0">
            <a:spAutoFit/>
          </a:bodyPr>
          <a:lstStyle>
            <a:defPPr>
              <a:defRPr lang="ja-JP"/>
            </a:defPPr>
            <a:lvl1pPr algn="ctr">
              <a:defRPr sz="4800">
                <a:solidFill>
                  <a:srgbClr val="008000"/>
                </a:solidFill>
                <a:latin typeface="Arial Rounded MT Bold"/>
                <a:cs typeface="Arial Rounded MT Bold"/>
              </a:defRPr>
            </a:lvl1pPr>
          </a:lstStyle>
          <a:p>
            <a:pPr algn="l"/>
            <a:r>
              <a:rPr lang="en-US" altLang="ja-JP" sz="1600" dirty="0">
                <a:solidFill>
                  <a:srgbClr val="C00000"/>
                </a:solidFill>
              </a:rPr>
              <a:t>“note pages in Scrapbox”</a:t>
            </a:r>
            <a:endParaRPr lang="ja-JP" altLang="en-US" sz="1600" dirty="0">
              <a:solidFill>
                <a:srgbClr val="C00000"/>
              </a:solidFill>
            </a:endParaRP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1DFA83CD-DAB7-9D46-BE49-643429231981}"/>
              </a:ext>
            </a:extLst>
          </p:cNvPr>
          <p:cNvSpPr/>
          <p:nvPr/>
        </p:nvSpPr>
        <p:spPr>
          <a:xfrm flipV="1">
            <a:off x="4223926" y="2777113"/>
            <a:ext cx="632643" cy="699255"/>
          </a:xfrm>
          <a:custGeom>
            <a:avLst/>
            <a:gdLst>
              <a:gd name="connsiteX0" fmla="*/ 1711842 w 1759048"/>
              <a:gd name="connsiteY0" fmla="*/ 0 h 1071310"/>
              <a:gd name="connsiteX1" fmla="*/ 1541721 w 1759048"/>
              <a:gd name="connsiteY1" fmla="*/ 978195 h 1071310"/>
              <a:gd name="connsiteX2" fmla="*/ 0 w 1759048"/>
              <a:gd name="connsiteY2" fmla="*/ 1031358 h 1071310"/>
              <a:gd name="connsiteX3" fmla="*/ 0 w 1759048"/>
              <a:gd name="connsiteY3" fmla="*/ 1031358 h 1071310"/>
              <a:gd name="connsiteX0" fmla="*/ 1711842 w 1717183"/>
              <a:gd name="connsiteY0" fmla="*/ 0 h 1041998"/>
              <a:gd name="connsiteX1" fmla="*/ 1063255 w 1717183"/>
              <a:gd name="connsiteY1" fmla="*/ 935665 h 1041998"/>
              <a:gd name="connsiteX2" fmla="*/ 0 w 1717183"/>
              <a:gd name="connsiteY2" fmla="*/ 1031358 h 1041998"/>
              <a:gd name="connsiteX3" fmla="*/ 0 w 1717183"/>
              <a:gd name="connsiteY3" fmla="*/ 1031358 h 1041998"/>
              <a:gd name="connsiteX0" fmla="*/ 1711842 w 1717066"/>
              <a:gd name="connsiteY0" fmla="*/ 0 h 1031358"/>
              <a:gd name="connsiteX1" fmla="*/ 1052623 w 1717066"/>
              <a:gd name="connsiteY1" fmla="*/ 871869 h 1031358"/>
              <a:gd name="connsiteX2" fmla="*/ 0 w 1717066"/>
              <a:gd name="connsiteY2" fmla="*/ 1031358 h 1031358"/>
              <a:gd name="connsiteX3" fmla="*/ 0 w 1717066"/>
              <a:gd name="connsiteY3" fmla="*/ 1031358 h 1031358"/>
              <a:gd name="connsiteX0" fmla="*/ 1711842 w 1711842"/>
              <a:gd name="connsiteY0" fmla="*/ 0 h 1031358"/>
              <a:gd name="connsiteX1" fmla="*/ 1052623 w 1711842"/>
              <a:gd name="connsiteY1" fmla="*/ 871869 h 1031358"/>
              <a:gd name="connsiteX2" fmla="*/ 0 w 1711842"/>
              <a:gd name="connsiteY2" fmla="*/ 1031358 h 1031358"/>
              <a:gd name="connsiteX3" fmla="*/ 0 w 1711842"/>
              <a:gd name="connsiteY3" fmla="*/ 1031358 h 1031358"/>
              <a:gd name="connsiteX0" fmla="*/ 1711842 w 1711842"/>
              <a:gd name="connsiteY0" fmla="*/ 0 h 1031358"/>
              <a:gd name="connsiteX1" fmla="*/ 1052623 w 1711842"/>
              <a:gd name="connsiteY1" fmla="*/ 871869 h 1031358"/>
              <a:gd name="connsiteX2" fmla="*/ 0 w 1711842"/>
              <a:gd name="connsiteY2" fmla="*/ 1031358 h 1031358"/>
              <a:gd name="connsiteX3" fmla="*/ 0 w 1711842"/>
              <a:gd name="connsiteY3" fmla="*/ 1031358 h 1031358"/>
              <a:gd name="connsiteX0" fmla="*/ 1711842 w 1711842"/>
              <a:gd name="connsiteY0" fmla="*/ 0 h 1031358"/>
              <a:gd name="connsiteX1" fmla="*/ 1052623 w 1711842"/>
              <a:gd name="connsiteY1" fmla="*/ 871869 h 1031358"/>
              <a:gd name="connsiteX2" fmla="*/ 0 w 1711842"/>
              <a:gd name="connsiteY2" fmla="*/ 1031358 h 1031358"/>
              <a:gd name="connsiteX3" fmla="*/ 0 w 1711842"/>
              <a:gd name="connsiteY3" fmla="*/ 1031358 h 1031358"/>
              <a:gd name="connsiteX0" fmla="*/ 3830260 w 3830260"/>
              <a:gd name="connsiteY0" fmla="*/ 0 h 1401538"/>
              <a:gd name="connsiteX1" fmla="*/ 1052623 w 3830260"/>
              <a:gd name="connsiteY1" fmla="*/ 1238000 h 1401538"/>
              <a:gd name="connsiteX2" fmla="*/ 0 w 3830260"/>
              <a:gd name="connsiteY2" fmla="*/ 1397489 h 1401538"/>
              <a:gd name="connsiteX3" fmla="*/ 0 w 3830260"/>
              <a:gd name="connsiteY3" fmla="*/ 1397489 h 1401538"/>
              <a:gd name="connsiteX0" fmla="*/ 3830260 w 3831676"/>
              <a:gd name="connsiteY0" fmla="*/ 0 h 1401538"/>
              <a:gd name="connsiteX1" fmla="*/ 1052623 w 3831676"/>
              <a:gd name="connsiteY1" fmla="*/ 1238000 h 1401538"/>
              <a:gd name="connsiteX2" fmla="*/ 0 w 3831676"/>
              <a:gd name="connsiteY2" fmla="*/ 1397489 h 1401538"/>
              <a:gd name="connsiteX3" fmla="*/ 0 w 3831676"/>
              <a:gd name="connsiteY3" fmla="*/ 1397489 h 1401538"/>
              <a:gd name="connsiteX0" fmla="*/ 3830260 w 4763836"/>
              <a:gd name="connsiteY0" fmla="*/ 0 h 1397489"/>
              <a:gd name="connsiteX1" fmla="*/ 4591344 w 4763836"/>
              <a:gd name="connsiteY1" fmla="*/ 712425 h 1397489"/>
              <a:gd name="connsiteX2" fmla="*/ 0 w 4763836"/>
              <a:gd name="connsiteY2" fmla="*/ 1397489 h 1397489"/>
              <a:gd name="connsiteX3" fmla="*/ 0 w 4763836"/>
              <a:gd name="connsiteY3" fmla="*/ 1397489 h 1397489"/>
              <a:gd name="connsiteX0" fmla="*/ 3830260 w 4611405"/>
              <a:gd name="connsiteY0" fmla="*/ 0 h 1397489"/>
              <a:gd name="connsiteX1" fmla="*/ 4591344 w 4611405"/>
              <a:gd name="connsiteY1" fmla="*/ 712425 h 1397489"/>
              <a:gd name="connsiteX2" fmla="*/ 0 w 4611405"/>
              <a:gd name="connsiteY2" fmla="*/ 1397489 h 1397489"/>
              <a:gd name="connsiteX3" fmla="*/ 0 w 4611405"/>
              <a:gd name="connsiteY3" fmla="*/ 1397489 h 1397489"/>
              <a:gd name="connsiteX0" fmla="*/ 3830260 w 4611405"/>
              <a:gd name="connsiteY0" fmla="*/ 0 h 1556933"/>
              <a:gd name="connsiteX1" fmla="*/ 4591344 w 4611405"/>
              <a:gd name="connsiteY1" fmla="*/ 712425 h 1556933"/>
              <a:gd name="connsiteX2" fmla="*/ 0 w 4611405"/>
              <a:gd name="connsiteY2" fmla="*/ 1397489 h 1556933"/>
              <a:gd name="connsiteX3" fmla="*/ 637933 w 4611405"/>
              <a:gd name="connsiteY3" fmla="*/ 1556933 h 1556933"/>
              <a:gd name="connsiteX0" fmla="*/ 3830260 w 6090451"/>
              <a:gd name="connsiteY0" fmla="*/ 0 h 1397489"/>
              <a:gd name="connsiteX1" fmla="*/ 4591344 w 6090451"/>
              <a:gd name="connsiteY1" fmla="*/ 712425 h 1397489"/>
              <a:gd name="connsiteX2" fmla="*/ 0 w 6090451"/>
              <a:gd name="connsiteY2" fmla="*/ 1397489 h 1397489"/>
              <a:gd name="connsiteX3" fmla="*/ 6090451 w 6090451"/>
              <a:gd name="connsiteY3" fmla="*/ 948683 h 1397489"/>
              <a:gd name="connsiteX0" fmla="*/ 0 w 2260191"/>
              <a:gd name="connsiteY0" fmla="*/ 0 h 948683"/>
              <a:gd name="connsiteX1" fmla="*/ 761084 w 2260191"/>
              <a:gd name="connsiteY1" fmla="*/ 712425 h 948683"/>
              <a:gd name="connsiteX2" fmla="*/ 2260191 w 2260191"/>
              <a:gd name="connsiteY2" fmla="*/ 948683 h 948683"/>
              <a:gd name="connsiteX0" fmla="*/ 0 w 2356483"/>
              <a:gd name="connsiteY0" fmla="*/ 0 h 842387"/>
              <a:gd name="connsiteX1" fmla="*/ 761084 w 2356483"/>
              <a:gd name="connsiteY1" fmla="*/ 712425 h 842387"/>
              <a:gd name="connsiteX2" fmla="*/ 2356483 w 2356483"/>
              <a:gd name="connsiteY2" fmla="*/ 842387 h 842387"/>
              <a:gd name="connsiteX0" fmla="*/ 0 w 2356483"/>
              <a:gd name="connsiteY0" fmla="*/ 0 h 843887"/>
              <a:gd name="connsiteX1" fmla="*/ 761084 w 2356483"/>
              <a:gd name="connsiteY1" fmla="*/ 712425 h 843887"/>
              <a:gd name="connsiteX2" fmla="*/ 2356483 w 2356483"/>
              <a:gd name="connsiteY2" fmla="*/ 842387 h 843887"/>
              <a:gd name="connsiteX0" fmla="*/ 0 w 2356483"/>
              <a:gd name="connsiteY0" fmla="*/ 0 h 842478"/>
              <a:gd name="connsiteX1" fmla="*/ 484245 w 2356483"/>
              <a:gd name="connsiteY1" fmla="*/ 582508 h 842478"/>
              <a:gd name="connsiteX2" fmla="*/ 2356483 w 2356483"/>
              <a:gd name="connsiteY2" fmla="*/ 842387 h 842478"/>
              <a:gd name="connsiteX0" fmla="*/ 0 w 2356483"/>
              <a:gd name="connsiteY0" fmla="*/ 0 h 842464"/>
              <a:gd name="connsiteX1" fmla="*/ 484245 w 2356483"/>
              <a:gd name="connsiteY1" fmla="*/ 582508 h 842464"/>
              <a:gd name="connsiteX2" fmla="*/ 2356483 w 2356483"/>
              <a:gd name="connsiteY2" fmla="*/ 842387 h 842464"/>
              <a:gd name="connsiteX0" fmla="*/ 0 w 2356483"/>
              <a:gd name="connsiteY0" fmla="*/ 0 h 842464"/>
              <a:gd name="connsiteX1" fmla="*/ 484245 w 2356483"/>
              <a:gd name="connsiteY1" fmla="*/ 582508 h 842464"/>
              <a:gd name="connsiteX2" fmla="*/ 2356483 w 2356483"/>
              <a:gd name="connsiteY2" fmla="*/ 842387 h 842464"/>
              <a:gd name="connsiteX0" fmla="*/ 0 w 2356483"/>
              <a:gd name="connsiteY0" fmla="*/ 0 h 842387"/>
              <a:gd name="connsiteX1" fmla="*/ 2356483 w 2356483"/>
              <a:gd name="connsiteY1" fmla="*/ 842387 h 842387"/>
              <a:gd name="connsiteX0" fmla="*/ 0 w 2356483"/>
              <a:gd name="connsiteY0" fmla="*/ 0 h 842387"/>
              <a:gd name="connsiteX1" fmla="*/ 871057 w 2356483"/>
              <a:gd name="connsiteY1" fmla="*/ 315723 h 842387"/>
              <a:gd name="connsiteX2" fmla="*/ 2356483 w 2356483"/>
              <a:gd name="connsiteY2" fmla="*/ 842387 h 842387"/>
              <a:gd name="connsiteX0" fmla="*/ 0 w 2356483"/>
              <a:gd name="connsiteY0" fmla="*/ 0 h 842387"/>
              <a:gd name="connsiteX1" fmla="*/ 1094100 w 2356483"/>
              <a:gd name="connsiteY1" fmla="*/ 156779 h 842387"/>
              <a:gd name="connsiteX2" fmla="*/ 2356483 w 2356483"/>
              <a:gd name="connsiteY2" fmla="*/ 842387 h 842387"/>
              <a:gd name="connsiteX0" fmla="*/ 0 w 2356483"/>
              <a:gd name="connsiteY0" fmla="*/ 0 h 842387"/>
              <a:gd name="connsiteX1" fmla="*/ 1094100 w 2356483"/>
              <a:gd name="connsiteY1" fmla="*/ 156779 h 842387"/>
              <a:gd name="connsiteX2" fmla="*/ 2356483 w 2356483"/>
              <a:gd name="connsiteY2" fmla="*/ 842387 h 842387"/>
              <a:gd name="connsiteX0" fmla="*/ 0 w 2356483"/>
              <a:gd name="connsiteY0" fmla="*/ 0 h 842387"/>
              <a:gd name="connsiteX1" fmla="*/ 1094100 w 2356483"/>
              <a:gd name="connsiteY1" fmla="*/ 156779 h 842387"/>
              <a:gd name="connsiteX2" fmla="*/ 2356483 w 2356483"/>
              <a:gd name="connsiteY2" fmla="*/ 842387 h 842387"/>
              <a:gd name="connsiteX0" fmla="*/ 0 w 2356483"/>
              <a:gd name="connsiteY0" fmla="*/ 247 h 842634"/>
              <a:gd name="connsiteX1" fmla="*/ 1094100 w 2356483"/>
              <a:gd name="connsiteY1" fmla="*/ 157026 h 842634"/>
              <a:gd name="connsiteX2" fmla="*/ 2356483 w 2356483"/>
              <a:gd name="connsiteY2" fmla="*/ 842634 h 842634"/>
              <a:gd name="connsiteX0" fmla="*/ 0 w 2356483"/>
              <a:gd name="connsiteY0" fmla="*/ 292 h 842679"/>
              <a:gd name="connsiteX1" fmla="*/ 1022407 w 2356483"/>
              <a:gd name="connsiteY1" fmla="*/ 142621 h 842679"/>
              <a:gd name="connsiteX2" fmla="*/ 2356483 w 2356483"/>
              <a:gd name="connsiteY2" fmla="*/ 842679 h 842679"/>
              <a:gd name="connsiteX0" fmla="*/ 0 w 2356483"/>
              <a:gd name="connsiteY0" fmla="*/ 1174 h 843561"/>
              <a:gd name="connsiteX1" fmla="*/ 1022407 w 2356483"/>
              <a:gd name="connsiteY1" fmla="*/ 143503 h 843561"/>
              <a:gd name="connsiteX2" fmla="*/ 2356483 w 2356483"/>
              <a:gd name="connsiteY2" fmla="*/ 843561 h 843561"/>
              <a:gd name="connsiteX0" fmla="*/ 0 w 2356483"/>
              <a:gd name="connsiteY0" fmla="*/ 702 h 843089"/>
              <a:gd name="connsiteX1" fmla="*/ 1022407 w 2356483"/>
              <a:gd name="connsiteY1" fmla="*/ 143031 h 843089"/>
              <a:gd name="connsiteX2" fmla="*/ 1532219 w 2356483"/>
              <a:gd name="connsiteY2" fmla="*/ 735460 h 843089"/>
              <a:gd name="connsiteX3" fmla="*/ 2356483 w 2356483"/>
              <a:gd name="connsiteY3" fmla="*/ 843089 h 843089"/>
              <a:gd name="connsiteX0" fmla="*/ 0 w 2356483"/>
              <a:gd name="connsiteY0" fmla="*/ 702 h 843089"/>
              <a:gd name="connsiteX1" fmla="*/ 1022407 w 2356483"/>
              <a:gd name="connsiteY1" fmla="*/ 143031 h 843089"/>
              <a:gd name="connsiteX2" fmla="*/ 1532219 w 2356483"/>
              <a:gd name="connsiteY2" fmla="*/ 735460 h 843089"/>
              <a:gd name="connsiteX3" fmla="*/ 2356483 w 2356483"/>
              <a:gd name="connsiteY3" fmla="*/ 843089 h 843089"/>
              <a:gd name="connsiteX0" fmla="*/ 0 w 2475971"/>
              <a:gd name="connsiteY0" fmla="*/ 702 h 879213"/>
              <a:gd name="connsiteX1" fmla="*/ 1022407 w 2475971"/>
              <a:gd name="connsiteY1" fmla="*/ 143031 h 879213"/>
              <a:gd name="connsiteX2" fmla="*/ 1532219 w 2475971"/>
              <a:gd name="connsiteY2" fmla="*/ 735460 h 879213"/>
              <a:gd name="connsiteX3" fmla="*/ 2475971 w 2475971"/>
              <a:gd name="connsiteY3" fmla="*/ 879213 h 879213"/>
              <a:gd name="connsiteX0" fmla="*/ 0 w 2475971"/>
              <a:gd name="connsiteY0" fmla="*/ 479 h 878990"/>
              <a:gd name="connsiteX1" fmla="*/ 1022407 w 2475971"/>
              <a:gd name="connsiteY1" fmla="*/ 142808 h 878990"/>
              <a:gd name="connsiteX2" fmla="*/ 1516288 w 2475971"/>
              <a:gd name="connsiteY2" fmla="*/ 634090 h 878990"/>
              <a:gd name="connsiteX3" fmla="*/ 2475971 w 2475971"/>
              <a:gd name="connsiteY3" fmla="*/ 878990 h 878990"/>
              <a:gd name="connsiteX0" fmla="*/ 0 w 2475971"/>
              <a:gd name="connsiteY0" fmla="*/ 479 h 878990"/>
              <a:gd name="connsiteX1" fmla="*/ 1022407 w 2475971"/>
              <a:gd name="connsiteY1" fmla="*/ 142808 h 878990"/>
              <a:gd name="connsiteX2" fmla="*/ 1516288 w 2475971"/>
              <a:gd name="connsiteY2" fmla="*/ 634090 h 878990"/>
              <a:gd name="connsiteX3" fmla="*/ 2475971 w 2475971"/>
              <a:gd name="connsiteY3" fmla="*/ 878990 h 878990"/>
              <a:gd name="connsiteX0" fmla="*/ 0 w 2475971"/>
              <a:gd name="connsiteY0" fmla="*/ 479 h 878990"/>
              <a:gd name="connsiteX1" fmla="*/ 1022407 w 2475971"/>
              <a:gd name="connsiteY1" fmla="*/ 142808 h 878990"/>
              <a:gd name="connsiteX2" fmla="*/ 1516288 w 2475971"/>
              <a:gd name="connsiteY2" fmla="*/ 634090 h 878990"/>
              <a:gd name="connsiteX3" fmla="*/ 2475971 w 2475971"/>
              <a:gd name="connsiteY3" fmla="*/ 878990 h 878990"/>
              <a:gd name="connsiteX0" fmla="*/ 0 w 2475971"/>
              <a:gd name="connsiteY0" fmla="*/ 2598 h 881109"/>
              <a:gd name="connsiteX1" fmla="*/ 914869 w 2475971"/>
              <a:gd name="connsiteY1" fmla="*/ 96160 h 881109"/>
              <a:gd name="connsiteX2" fmla="*/ 1516288 w 2475971"/>
              <a:gd name="connsiteY2" fmla="*/ 636209 h 881109"/>
              <a:gd name="connsiteX3" fmla="*/ 2475971 w 2475971"/>
              <a:gd name="connsiteY3" fmla="*/ 881109 h 881109"/>
              <a:gd name="connsiteX0" fmla="*/ 0 w 2475971"/>
              <a:gd name="connsiteY0" fmla="*/ 3773 h 882284"/>
              <a:gd name="connsiteX1" fmla="*/ 914869 w 2475971"/>
              <a:gd name="connsiteY1" fmla="*/ 97335 h 882284"/>
              <a:gd name="connsiteX2" fmla="*/ 1529730 w 2475971"/>
              <a:gd name="connsiteY2" fmla="*/ 686151 h 882284"/>
              <a:gd name="connsiteX3" fmla="*/ 2475971 w 2475971"/>
              <a:gd name="connsiteY3" fmla="*/ 882284 h 882284"/>
              <a:gd name="connsiteX0" fmla="*/ 0 w 2475971"/>
              <a:gd name="connsiteY0" fmla="*/ 3773 h 882284"/>
              <a:gd name="connsiteX1" fmla="*/ 914869 w 2475971"/>
              <a:gd name="connsiteY1" fmla="*/ 97335 h 882284"/>
              <a:gd name="connsiteX2" fmla="*/ 1529730 w 2475971"/>
              <a:gd name="connsiteY2" fmla="*/ 686151 h 882284"/>
              <a:gd name="connsiteX3" fmla="*/ 2475971 w 2475971"/>
              <a:gd name="connsiteY3" fmla="*/ 882284 h 882284"/>
              <a:gd name="connsiteX0" fmla="*/ 0 w 2475971"/>
              <a:gd name="connsiteY0" fmla="*/ 7150 h 885661"/>
              <a:gd name="connsiteX1" fmla="*/ 914869 w 2475971"/>
              <a:gd name="connsiteY1" fmla="*/ 100712 h 885661"/>
              <a:gd name="connsiteX2" fmla="*/ 1529730 w 2475971"/>
              <a:gd name="connsiteY2" fmla="*/ 689528 h 885661"/>
              <a:gd name="connsiteX3" fmla="*/ 2475971 w 2475971"/>
              <a:gd name="connsiteY3" fmla="*/ 885661 h 885661"/>
              <a:gd name="connsiteX0" fmla="*/ 0 w 2475971"/>
              <a:gd name="connsiteY0" fmla="*/ 2849 h 881360"/>
              <a:gd name="connsiteX1" fmla="*/ 887984 w 2475971"/>
              <a:gd name="connsiteY1" fmla="*/ 116731 h 881360"/>
              <a:gd name="connsiteX2" fmla="*/ 1529730 w 2475971"/>
              <a:gd name="connsiteY2" fmla="*/ 685227 h 881360"/>
              <a:gd name="connsiteX3" fmla="*/ 2475971 w 2475971"/>
              <a:gd name="connsiteY3" fmla="*/ 881360 h 881360"/>
              <a:gd name="connsiteX0" fmla="*/ 0 w 2475971"/>
              <a:gd name="connsiteY0" fmla="*/ 1156 h 879667"/>
              <a:gd name="connsiteX1" fmla="*/ 767004 w 2475971"/>
              <a:gd name="connsiteY1" fmla="*/ 135357 h 879667"/>
              <a:gd name="connsiteX2" fmla="*/ 1529730 w 2475971"/>
              <a:gd name="connsiteY2" fmla="*/ 683534 h 879667"/>
              <a:gd name="connsiteX3" fmla="*/ 2475971 w 2475971"/>
              <a:gd name="connsiteY3" fmla="*/ 879667 h 879667"/>
              <a:gd name="connsiteX0" fmla="*/ 0 w 2475971"/>
              <a:gd name="connsiteY0" fmla="*/ 387 h 878898"/>
              <a:gd name="connsiteX1" fmla="*/ 767004 w 2475971"/>
              <a:gd name="connsiteY1" fmla="*/ 134588 h 878898"/>
              <a:gd name="connsiteX2" fmla="*/ 1529730 w 2475971"/>
              <a:gd name="connsiteY2" fmla="*/ 682765 h 878898"/>
              <a:gd name="connsiteX3" fmla="*/ 2475971 w 2475971"/>
              <a:gd name="connsiteY3" fmla="*/ 878898 h 878898"/>
              <a:gd name="connsiteX0" fmla="*/ 0 w 2475971"/>
              <a:gd name="connsiteY0" fmla="*/ 0 h 878511"/>
              <a:gd name="connsiteX1" fmla="*/ 1529730 w 2475971"/>
              <a:gd name="connsiteY1" fmla="*/ 682378 h 878511"/>
              <a:gd name="connsiteX2" fmla="*/ 2475971 w 2475971"/>
              <a:gd name="connsiteY2" fmla="*/ 878511 h 878511"/>
              <a:gd name="connsiteX0" fmla="*/ 0 w 2475971"/>
              <a:gd name="connsiteY0" fmla="*/ 0 h 878511"/>
              <a:gd name="connsiteX1" fmla="*/ 712736 w 2475971"/>
              <a:gd name="connsiteY1" fmla="*/ 328366 h 878511"/>
              <a:gd name="connsiteX2" fmla="*/ 1529730 w 2475971"/>
              <a:gd name="connsiteY2" fmla="*/ 682378 h 878511"/>
              <a:gd name="connsiteX3" fmla="*/ 2475971 w 2475971"/>
              <a:gd name="connsiteY3" fmla="*/ 878511 h 878511"/>
              <a:gd name="connsiteX0" fmla="*/ 0 w 2475971"/>
              <a:gd name="connsiteY0" fmla="*/ 0 h 878511"/>
              <a:gd name="connsiteX1" fmla="*/ 735140 w 2475971"/>
              <a:gd name="connsiteY1" fmla="*/ 190193 h 878511"/>
              <a:gd name="connsiteX2" fmla="*/ 1529730 w 2475971"/>
              <a:gd name="connsiteY2" fmla="*/ 682378 h 878511"/>
              <a:gd name="connsiteX3" fmla="*/ 2475971 w 2475971"/>
              <a:gd name="connsiteY3" fmla="*/ 878511 h 878511"/>
              <a:gd name="connsiteX0" fmla="*/ 0 w 2475971"/>
              <a:gd name="connsiteY0" fmla="*/ 0 h 878511"/>
              <a:gd name="connsiteX1" fmla="*/ 735140 w 2475971"/>
              <a:gd name="connsiteY1" fmla="*/ 190193 h 878511"/>
              <a:gd name="connsiteX2" fmla="*/ 1529730 w 2475971"/>
              <a:gd name="connsiteY2" fmla="*/ 682378 h 878511"/>
              <a:gd name="connsiteX3" fmla="*/ 2475971 w 2475971"/>
              <a:gd name="connsiteY3" fmla="*/ 878511 h 878511"/>
              <a:gd name="connsiteX0" fmla="*/ 0 w 2475971"/>
              <a:gd name="connsiteY0" fmla="*/ 0 h 878511"/>
              <a:gd name="connsiteX1" fmla="*/ 735140 w 2475971"/>
              <a:gd name="connsiteY1" fmla="*/ 190193 h 878511"/>
              <a:gd name="connsiteX2" fmla="*/ 1529730 w 2475971"/>
              <a:gd name="connsiteY2" fmla="*/ 682378 h 878511"/>
              <a:gd name="connsiteX3" fmla="*/ 2475971 w 2475971"/>
              <a:gd name="connsiteY3" fmla="*/ 878511 h 878511"/>
              <a:gd name="connsiteX0" fmla="*/ 0 w 2475971"/>
              <a:gd name="connsiteY0" fmla="*/ 286 h 878797"/>
              <a:gd name="connsiteX1" fmla="*/ 735140 w 2475971"/>
              <a:gd name="connsiteY1" fmla="*/ 190479 h 878797"/>
              <a:gd name="connsiteX2" fmla="*/ 1529730 w 2475971"/>
              <a:gd name="connsiteY2" fmla="*/ 682664 h 878797"/>
              <a:gd name="connsiteX3" fmla="*/ 2475971 w 2475971"/>
              <a:gd name="connsiteY3" fmla="*/ 878797 h 878797"/>
              <a:gd name="connsiteX0" fmla="*/ 0 w 2475971"/>
              <a:gd name="connsiteY0" fmla="*/ 155 h 878666"/>
              <a:gd name="connsiteX1" fmla="*/ 950217 w 2475971"/>
              <a:gd name="connsiteY1" fmla="*/ 263499 h 878666"/>
              <a:gd name="connsiteX2" fmla="*/ 1529730 w 2475971"/>
              <a:gd name="connsiteY2" fmla="*/ 682533 h 878666"/>
              <a:gd name="connsiteX3" fmla="*/ 2475971 w 2475971"/>
              <a:gd name="connsiteY3" fmla="*/ 878666 h 878666"/>
              <a:gd name="connsiteX0" fmla="*/ 0 w 2475971"/>
              <a:gd name="connsiteY0" fmla="*/ 161 h 878672"/>
              <a:gd name="connsiteX1" fmla="*/ 950217 w 2475971"/>
              <a:gd name="connsiteY1" fmla="*/ 263505 h 878672"/>
              <a:gd name="connsiteX2" fmla="*/ 1565577 w 2475971"/>
              <a:gd name="connsiteY2" fmla="*/ 739434 h 878672"/>
              <a:gd name="connsiteX3" fmla="*/ 2475971 w 2475971"/>
              <a:gd name="connsiteY3" fmla="*/ 878672 h 878672"/>
              <a:gd name="connsiteX0" fmla="*/ 0 w 2475971"/>
              <a:gd name="connsiteY0" fmla="*/ 162 h 878673"/>
              <a:gd name="connsiteX1" fmla="*/ 950217 w 2475971"/>
              <a:gd name="connsiteY1" fmla="*/ 263506 h 878673"/>
              <a:gd name="connsiteX2" fmla="*/ 1655193 w 2475971"/>
              <a:gd name="connsiteY2" fmla="*/ 747563 h 878673"/>
              <a:gd name="connsiteX3" fmla="*/ 2475971 w 2475971"/>
              <a:gd name="connsiteY3" fmla="*/ 878673 h 878673"/>
              <a:gd name="connsiteX0" fmla="*/ 0 w 2475971"/>
              <a:gd name="connsiteY0" fmla="*/ 162 h 878673"/>
              <a:gd name="connsiteX1" fmla="*/ 950217 w 2475971"/>
              <a:gd name="connsiteY1" fmla="*/ 263506 h 878673"/>
              <a:gd name="connsiteX2" fmla="*/ 1655193 w 2475971"/>
              <a:gd name="connsiteY2" fmla="*/ 747563 h 878673"/>
              <a:gd name="connsiteX3" fmla="*/ 2475971 w 2475971"/>
              <a:gd name="connsiteY3" fmla="*/ 878673 h 878673"/>
              <a:gd name="connsiteX0" fmla="*/ 0 w 2475971"/>
              <a:gd name="connsiteY0" fmla="*/ 162 h 880151"/>
              <a:gd name="connsiteX1" fmla="*/ 950217 w 2475971"/>
              <a:gd name="connsiteY1" fmla="*/ 263506 h 880151"/>
              <a:gd name="connsiteX2" fmla="*/ 1655193 w 2475971"/>
              <a:gd name="connsiteY2" fmla="*/ 747563 h 880151"/>
              <a:gd name="connsiteX3" fmla="*/ 2475971 w 2475971"/>
              <a:gd name="connsiteY3" fmla="*/ 878673 h 880151"/>
              <a:gd name="connsiteX0" fmla="*/ 0 w 2502856"/>
              <a:gd name="connsiteY0" fmla="*/ 162 h 932162"/>
              <a:gd name="connsiteX1" fmla="*/ 950217 w 2502856"/>
              <a:gd name="connsiteY1" fmla="*/ 263506 h 932162"/>
              <a:gd name="connsiteX2" fmla="*/ 1655193 w 2502856"/>
              <a:gd name="connsiteY2" fmla="*/ 747563 h 932162"/>
              <a:gd name="connsiteX3" fmla="*/ 2502856 w 2502856"/>
              <a:gd name="connsiteY3" fmla="*/ 931504 h 932162"/>
              <a:gd name="connsiteX0" fmla="*/ 0 w 2502856"/>
              <a:gd name="connsiteY0" fmla="*/ 162 h 931504"/>
              <a:gd name="connsiteX1" fmla="*/ 950217 w 2502856"/>
              <a:gd name="connsiteY1" fmla="*/ 263506 h 931504"/>
              <a:gd name="connsiteX2" fmla="*/ 1655193 w 2502856"/>
              <a:gd name="connsiteY2" fmla="*/ 747563 h 931504"/>
              <a:gd name="connsiteX3" fmla="*/ 2502856 w 2502856"/>
              <a:gd name="connsiteY3" fmla="*/ 931504 h 931504"/>
              <a:gd name="connsiteX0" fmla="*/ 0 w 2480891"/>
              <a:gd name="connsiteY0" fmla="*/ 162 h 869249"/>
              <a:gd name="connsiteX1" fmla="*/ 950217 w 2480891"/>
              <a:gd name="connsiteY1" fmla="*/ 263506 h 869249"/>
              <a:gd name="connsiteX2" fmla="*/ 1655193 w 2480891"/>
              <a:gd name="connsiteY2" fmla="*/ 747563 h 869249"/>
              <a:gd name="connsiteX3" fmla="*/ 2480891 w 2480891"/>
              <a:gd name="connsiteY3" fmla="*/ 869249 h 869249"/>
              <a:gd name="connsiteX0" fmla="*/ 0 w 2480891"/>
              <a:gd name="connsiteY0" fmla="*/ 162 h 869249"/>
              <a:gd name="connsiteX1" fmla="*/ 950217 w 2480891"/>
              <a:gd name="connsiteY1" fmla="*/ 263506 h 869249"/>
              <a:gd name="connsiteX2" fmla="*/ 1655193 w 2480891"/>
              <a:gd name="connsiteY2" fmla="*/ 747563 h 869249"/>
              <a:gd name="connsiteX3" fmla="*/ 2480891 w 2480891"/>
              <a:gd name="connsiteY3" fmla="*/ 869249 h 869249"/>
              <a:gd name="connsiteX0" fmla="*/ 0 w 2483637"/>
              <a:gd name="connsiteY0" fmla="*/ 162 h 824425"/>
              <a:gd name="connsiteX1" fmla="*/ 950217 w 2483637"/>
              <a:gd name="connsiteY1" fmla="*/ 263506 h 824425"/>
              <a:gd name="connsiteX2" fmla="*/ 1655193 w 2483637"/>
              <a:gd name="connsiteY2" fmla="*/ 747563 h 824425"/>
              <a:gd name="connsiteX3" fmla="*/ 2483637 w 2483637"/>
              <a:gd name="connsiteY3" fmla="*/ 824425 h 824425"/>
              <a:gd name="connsiteX0" fmla="*/ 0 w 2483637"/>
              <a:gd name="connsiteY0" fmla="*/ 162 h 828602"/>
              <a:gd name="connsiteX1" fmla="*/ 950217 w 2483637"/>
              <a:gd name="connsiteY1" fmla="*/ 263506 h 828602"/>
              <a:gd name="connsiteX2" fmla="*/ 1655193 w 2483637"/>
              <a:gd name="connsiteY2" fmla="*/ 747563 h 828602"/>
              <a:gd name="connsiteX3" fmla="*/ 2483637 w 2483637"/>
              <a:gd name="connsiteY3" fmla="*/ 824425 h 828602"/>
              <a:gd name="connsiteX0" fmla="*/ 0 w 2483637"/>
              <a:gd name="connsiteY0" fmla="*/ 162 h 811782"/>
              <a:gd name="connsiteX1" fmla="*/ 950217 w 2483637"/>
              <a:gd name="connsiteY1" fmla="*/ 263506 h 811782"/>
              <a:gd name="connsiteX2" fmla="*/ 1655193 w 2483637"/>
              <a:gd name="connsiteY2" fmla="*/ 747563 h 811782"/>
              <a:gd name="connsiteX3" fmla="*/ 2483637 w 2483637"/>
              <a:gd name="connsiteY3" fmla="*/ 802012 h 811782"/>
              <a:gd name="connsiteX0" fmla="*/ 0 w 2483637"/>
              <a:gd name="connsiteY0" fmla="*/ 154 h 803143"/>
              <a:gd name="connsiteX1" fmla="*/ 950217 w 2483637"/>
              <a:gd name="connsiteY1" fmla="*/ 263498 h 803143"/>
              <a:gd name="connsiteX2" fmla="*/ 1517910 w 2483637"/>
              <a:gd name="connsiteY2" fmla="*/ 695260 h 803143"/>
              <a:gd name="connsiteX3" fmla="*/ 2483637 w 2483637"/>
              <a:gd name="connsiteY3" fmla="*/ 802004 h 803143"/>
              <a:gd name="connsiteX0" fmla="*/ 0 w 2483637"/>
              <a:gd name="connsiteY0" fmla="*/ 154 h 802808"/>
              <a:gd name="connsiteX1" fmla="*/ 950217 w 2483637"/>
              <a:gd name="connsiteY1" fmla="*/ 263498 h 802808"/>
              <a:gd name="connsiteX2" fmla="*/ 1517910 w 2483637"/>
              <a:gd name="connsiteY2" fmla="*/ 695260 h 802808"/>
              <a:gd name="connsiteX3" fmla="*/ 2483637 w 2483637"/>
              <a:gd name="connsiteY3" fmla="*/ 802004 h 802808"/>
              <a:gd name="connsiteX0" fmla="*/ 0 w 2483637"/>
              <a:gd name="connsiteY0" fmla="*/ 0 h 802654"/>
              <a:gd name="connsiteX1" fmla="*/ 950217 w 2483637"/>
              <a:gd name="connsiteY1" fmla="*/ 263344 h 802654"/>
              <a:gd name="connsiteX2" fmla="*/ 1517910 w 2483637"/>
              <a:gd name="connsiteY2" fmla="*/ 695106 h 802654"/>
              <a:gd name="connsiteX3" fmla="*/ 2483637 w 2483637"/>
              <a:gd name="connsiteY3" fmla="*/ 801850 h 802654"/>
              <a:gd name="connsiteX0" fmla="*/ 0 w 2483637"/>
              <a:gd name="connsiteY0" fmla="*/ 0 h 803015"/>
              <a:gd name="connsiteX1" fmla="*/ 870593 w 2483637"/>
              <a:gd name="connsiteY1" fmla="*/ 258363 h 803015"/>
              <a:gd name="connsiteX2" fmla="*/ 1517910 w 2483637"/>
              <a:gd name="connsiteY2" fmla="*/ 695106 h 803015"/>
              <a:gd name="connsiteX3" fmla="*/ 2483637 w 2483637"/>
              <a:gd name="connsiteY3" fmla="*/ 801850 h 803015"/>
              <a:gd name="connsiteX0" fmla="*/ 0 w 2483637"/>
              <a:gd name="connsiteY0" fmla="*/ 0 h 803015"/>
              <a:gd name="connsiteX1" fmla="*/ 870593 w 2483637"/>
              <a:gd name="connsiteY1" fmla="*/ 258363 h 803015"/>
              <a:gd name="connsiteX2" fmla="*/ 1517910 w 2483637"/>
              <a:gd name="connsiteY2" fmla="*/ 695106 h 803015"/>
              <a:gd name="connsiteX3" fmla="*/ 2483637 w 2483637"/>
              <a:gd name="connsiteY3" fmla="*/ 801850 h 803015"/>
              <a:gd name="connsiteX0" fmla="*/ 0 w 2615888"/>
              <a:gd name="connsiteY0" fmla="*/ 0 h 819859"/>
              <a:gd name="connsiteX1" fmla="*/ 1002844 w 2615888"/>
              <a:gd name="connsiteY1" fmla="*/ 275207 h 819859"/>
              <a:gd name="connsiteX2" fmla="*/ 1650161 w 2615888"/>
              <a:gd name="connsiteY2" fmla="*/ 711950 h 819859"/>
              <a:gd name="connsiteX3" fmla="*/ 2615888 w 2615888"/>
              <a:gd name="connsiteY3" fmla="*/ 818694 h 819859"/>
              <a:gd name="connsiteX0" fmla="*/ 0 w 2615888"/>
              <a:gd name="connsiteY0" fmla="*/ 0 h 819859"/>
              <a:gd name="connsiteX1" fmla="*/ 1002844 w 2615888"/>
              <a:gd name="connsiteY1" fmla="*/ 275207 h 819859"/>
              <a:gd name="connsiteX2" fmla="*/ 1650161 w 2615888"/>
              <a:gd name="connsiteY2" fmla="*/ 711950 h 819859"/>
              <a:gd name="connsiteX3" fmla="*/ 2615888 w 2615888"/>
              <a:gd name="connsiteY3" fmla="*/ 818694 h 819859"/>
              <a:gd name="connsiteX0" fmla="*/ 0 w 2615888"/>
              <a:gd name="connsiteY0" fmla="*/ 0 h 819467"/>
              <a:gd name="connsiteX1" fmla="*/ 1250814 w 2615888"/>
              <a:gd name="connsiteY1" fmla="*/ 381887 h 819467"/>
              <a:gd name="connsiteX2" fmla="*/ 1650161 w 2615888"/>
              <a:gd name="connsiteY2" fmla="*/ 711950 h 819467"/>
              <a:gd name="connsiteX3" fmla="*/ 2615888 w 2615888"/>
              <a:gd name="connsiteY3" fmla="*/ 818694 h 819467"/>
              <a:gd name="connsiteX0" fmla="*/ 0 w 2615888"/>
              <a:gd name="connsiteY0" fmla="*/ 0 h 819467"/>
              <a:gd name="connsiteX1" fmla="*/ 1250814 w 2615888"/>
              <a:gd name="connsiteY1" fmla="*/ 381887 h 819467"/>
              <a:gd name="connsiteX2" fmla="*/ 1650161 w 2615888"/>
              <a:gd name="connsiteY2" fmla="*/ 711950 h 819467"/>
              <a:gd name="connsiteX3" fmla="*/ 2615888 w 2615888"/>
              <a:gd name="connsiteY3" fmla="*/ 818694 h 819467"/>
              <a:gd name="connsiteX0" fmla="*/ 0 w 2615888"/>
              <a:gd name="connsiteY0" fmla="*/ 0 h 818694"/>
              <a:gd name="connsiteX1" fmla="*/ 1250814 w 2615888"/>
              <a:gd name="connsiteY1" fmla="*/ 381887 h 818694"/>
              <a:gd name="connsiteX2" fmla="*/ 1650161 w 2615888"/>
              <a:gd name="connsiteY2" fmla="*/ 711950 h 818694"/>
              <a:gd name="connsiteX3" fmla="*/ 2615888 w 2615888"/>
              <a:gd name="connsiteY3" fmla="*/ 818694 h 818694"/>
              <a:gd name="connsiteX0" fmla="*/ 0 w 2615888"/>
              <a:gd name="connsiteY0" fmla="*/ 0 h 818694"/>
              <a:gd name="connsiteX1" fmla="*/ 1250814 w 2615888"/>
              <a:gd name="connsiteY1" fmla="*/ 381887 h 818694"/>
              <a:gd name="connsiteX2" fmla="*/ 2615888 w 2615888"/>
              <a:gd name="connsiteY2" fmla="*/ 818694 h 818694"/>
              <a:gd name="connsiteX0" fmla="*/ 0 w 2615888"/>
              <a:gd name="connsiteY0" fmla="*/ 0 h 818694"/>
              <a:gd name="connsiteX1" fmla="*/ 1250814 w 2615888"/>
              <a:gd name="connsiteY1" fmla="*/ 381887 h 818694"/>
              <a:gd name="connsiteX2" fmla="*/ 2615888 w 2615888"/>
              <a:gd name="connsiteY2" fmla="*/ 818694 h 818694"/>
              <a:gd name="connsiteX0" fmla="*/ 0 w 2615888"/>
              <a:gd name="connsiteY0" fmla="*/ 0 h 818694"/>
              <a:gd name="connsiteX1" fmla="*/ 1250814 w 2615888"/>
              <a:gd name="connsiteY1" fmla="*/ 381887 h 818694"/>
              <a:gd name="connsiteX2" fmla="*/ 2615888 w 2615888"/>
              <a:gd name="connsiteY2" fmla="*/ 818694 h 818694"/>
              <a:gd name="connsiteX0" fmla="*/ 0 w 2615888"/>
              <a:gd name="connsiteY0" fmla="*/ 0 h 818694"/>
              <a:gd name="connsiteX1" fmla="*/ 1234283 w 2615888"/>
              <a:gd name="connsiteY1" fmla="*/ 303281 h 818694"/>
              <a:gd name="connsiteX2" fmla="*/ 2615888 w 2615888"/>
              <a:gd name="connsiteY2" fmla="*/ 818694 h 818694"/>
              <a:gd name="connsiteX0" fmla="*/ 0 w 2615888"/>
              <a:gd name="connsiteY0" fmla="*/ 0 h 818694"/>
              <a:gd name="connsiteX1" fmla="*/ 1234283 w 2615888"/>
              <a:gd name="connsiteY1" fmla="*/ 303281 h 818694"/>
              <a:gd name="connsiteX2" fmla="*/ 2615888 w 2615888"/>
              <a:gd name="connsiteY2" fmla="*/ 818694 h 818694"/>
              <a:gd name="connsiteX0" fmla="*/ 0 w 2615888"/>
              <a:gd name="connsiteY0" fmla="*/ 0 h 818694"/>
              <a:gd name="connsiteX1" fmla="*/ 2615888 w 2615888"/>
              <a:gd name="connsiteY1" fmla="*/ 818694 h 818694"/>
              <a:gd name="connsiteX0" fmla="*/ 0 w 2615888"/>
              <a:gd name="connsiteY0" fmla="*/ 0 h 818694"/>
              <a:gd name="connsiteX1" fmla="*/ 1174814 w 2615888"/>
              <a:gd name="connsiteY1" fmla="*/ 375063 h 818694"/>
              <a:gd name="connsiteX2" fmla="*/ 2615888 w 2615888"/>
              <a:gd name="connsiteY2" fmla="*/ 818694 h 818694"/>
              <a:gd name="connsiteX0" fmla="*/ 0 w 2615888"/>
              <a:gd name="connsiteY0" fmla="*/ 0 h 818694"/>
              <a:gd name="connsiteX1" fmla="*/ 1174814 w 2615888"/>
              <a:gd name="connsiteY1" fmla="*/ 375063 h 818694"/>
              <a:gd name="connsiteX2" fmla="*/ 2615888 w 2615888"/>
              <a:gd name="connsiteY2" fmla="*/ 818694 h 818694"/>
              <a:gd name="connsiteX0" fmla="*/ 0 w 2615888"/>
              <a:gd name="connsiteY0" fmla="*/ 0 h 818694"/>
              <a:gd name="connsiteX1" fmla="*/ 1174814 w 2615888"/>
              <a:gd name="connsiteY1" fmla="*/ 375063 h 818694"/>
              <a:gd name="connsiteX2" fmla="*/ 2615888 w 2615888"/>
              <a:gd name="connsiteY2" fmla="*/ 818694 h 818694"/>
              <a:gd name="connsiteX0" fmla="*/ 0 w 2615888"/>
              <a:gd name="connsiteY0" fmla="*/ 0 h 818694"/>
              <a:gd name="connsiteX1" fmla="*/ 1174814 w 2615888"/>
              <a:gd name="connsiteY1" fmla="*/ 375063 h 818694"/>
              <a:gd name="connsiteX2" fmla="*/ 2615888 w 2615888"/>
              <a:gd name="connsiteY2" fmla="*/ 818694 h 818694"/>
              <a:gd name="connsiteX0" fmla="*/ 0 w 2615888"/>
              <a:gd name="connsiteY0" fmla="*/ 0 h 818694"/>
              <a:gd name="connsiteX1" fmla="*/ 1174814 w 2615888"/>
              <a:gd name="connsiteY1" fmla="*/ 375063 h 818694"/>
              <a:gd name="connsiteX2" fmla="*/ 2615888 w 2615888"/>
              <a:gd name="connsiteY2" fmla="*/ 818694 h 818694"/>
              <a:gd name="connsiteX0" fmla="*/ 0 w 2615888"/>
              <a:gd name="connsiteY0" fmla="*/ 0 h 818694"/>
              <a:gd name="connsiteX1" fmla="*/ 1174814 w 2615888"/>
              <a:gd name="connsiteY1" fmla="*/ 375063 h 818694"/>
              <a:gd name="connsiteX2" fmla="*/ 2615888 w 2615888"/>
              <a:gd name="connsiteY2" fmla="*/ 818694 h 818694"/>
              <a:gd name="connsiteX0" fmla="*/ 0 w 2615888"/>
              <a:gd name="connsiteY0" fmla="*/ 0 h 818694"/>
              <a:gd name="connsiteX1" fmla="*/ 1174814 w 2615888"/>
              <a:gd name="connsiteY1" fmla="*/ 375063 h 818694"/>
              <a:gd name="connsiteX2" fmla="*/ 2615888 w 2615888"/>
              <a:gd name="connsiteY2" fmla="*/ 818694 h 818694"/>
              <a:gd name="connsiteX0" fmla="*/ 0 w 1862675"/>
              <a:gd name="connsiteY0" fmla="*/ 0 h 874302"/>
              <a:gd name="connsiteX1" fmla="*/ 1174814 w 1862675"/>
              <a:gd name="connsiteY1" fmla="*/ 375063 h 874302"/>
              <a:gd name="connsiteX2" fmla="*/ 1862675 w 1862675"/>
              <a:gd name="connsiteY2" fmla="*/ 874302 h 874302"/>
              <a:gd name="connsiteX0" fmla="*/ 0 w 1862675"/>
              <a:gd name="connsiteY0" fmla="*/ 0 h 874302"/>
              <a:gd name="connsiteX1" fmla="*/ 827180 w 1862675"/>
              <a:gd name="connsiteY1" fmla="*/ 416769 h 874302"/>
              <a:gd name="connsiteX2" fmla="*/ 1862675 w 1862675"/>
              <a:gd name="connsiteY2" fmla="*/ 874302 h 874302"/>
              <a:gd name="connsiteX0" fmla="*/ 14530 w 1877205"/>
              <a:gd name="connsiteY0" fmla="*/ 0 h 874302"/>
              <a:gd name="connsiteX1" fmla="*/ 841710 w 1877205"/>
              <a:gd name="connsiteY1" fmla="*/ 416769 h 874302"/>
              <a:gd name="connsiteX2" fmla="*/ 1877205 w 1877205"/>
              <a:gd name="connsiteY2" fmla="*/ 874302 h 874302"/>
              <a:gd name="connsiteX0" fmla="*/ 0 w 1862675"/>
              <a:gd name="connsiteY0" fmla="*/ 0 h 874302"/>
              <a:gd name="connsiteX1" fmla="*/ 1862675 w 1862675"/>
              <a:gd name="connsiteY1" fmla="*/ 874302 h 874302"/>
              <a:gd name="connsiteX0" fmla="*/ 0 w 1862675"/>
              <a:gd name="connsiteY0" fmla="*/ 0 h 874302"/>
              <a:gd name="connsiteX1" fmla="*/ 282912 w 1862675"/>
              <a:gd name="connsiteY1" fmla="*/ 478000 h 874302"/>
              <a:gd name="connsiteX2" fmla="*/ 1862675 w 1862675"/>
              <a:gd name="connsiteY2" fmla="*/ 874302 h 874302"/>
              <a:gd name="connsiteX0" fmla="*/ 73328 w 1936003"/>
              <a:gd name="connsiteY0" fmla="*/ 0 h 874302"/>
              <a:gd name="connsiteX1" fmla="*/ 356240 w 1936003"/>
              <a:gd name="connsiteY1" fmla="*/ 478000 h 874302"/>
              <a:gd name="connsiteX2" fmla="*/ 1936003 w 1936003"/>
              <a:gd name="connsiteY2" fmla="*/ 874302 h 874302"/>
              <a:gd name="connsiteX0" fmla="*/ 33604 w 2406267"/>
              <a:gd name="connsiteY0" fmla="*/ 0 h 860182"/>
              <a:gd name="connsiteX1" fmla="*/ 826504 w 2406267"/>
              <a:gd name="connsiteY1" fmla="*/ 463880 h 860182"/>
              <a:gd name="connsiteX2" fmla="*/ 2406267 w 2406267"/>
              <a:gd name="connsiteY2" fmla="*/ 860182 h 860182"/>
              <a:gd name="connsiteX0" fmla="*/ 0 w 2372663"/>
              <a:gd name="connsiteY0" fmla="*/ 0 h 860182"/>
              <a:gd name="connsiteX1" fmla="*/ 792900 w 2372663"/>
              <a:gd name="connsiteY1" fmla="*/ 463880 h 860182"/>
              <a:gd name="connsiteX2" fmla="*/ 2372663 w 2372663"/>
              <a:gd name="connsiteY2" fmla="*/ 860182 h 860182"/>
              <a:gd name="connsiteX0" fmla="*/ 0 w 2372663"/>
              <a:gd name="connsiteY0" fmla="*/ 0 h 860182"/>
              <a:gd name="connsiteX1" fmla="*/ 2372663 w 2372663"/>
              <a:gd name="connsiteY1" fmla="*/ 860182 h 860182"/>
              <a:gd name="connsiteX0" fmla="*/ 0 w 2372663"/>
              <a:gd name="connsiteY0" fmla="*/ 0 h 860182"/>
              <a:gd name="connsiteX1" fmla="*/ 2372663 w 2372663"/>
              <a:gd name="connsiteY1" fmla="*/ 860182 h 860182"/>
              <a:gd name="connsiteX0" fmla="*/ 0 w 2372663"/>
              <a:gd name="connsiteY0" fmla="*/ 0 h 860182"/>
              <a:gd name="connsiteX1" fmla="*/ 2372663 w 2372663"/>
              <a:gd name="connsiteY1" fmla="*/ 860182 h 860182"/>
              <a:gd name="connsiteX0" fmla="*/ 0 w 2605616"/>
              <a:gd name="connsiteY0" fmla="*/ 0 h 837599"/>
              <a:gd name="connsiteX1" fmla="*/ 2605616 w 2605616"/>
              <a:gd name="connsiteY1" fmla="*/ 837599 h 837599"/>
              <a:gd name="connsiteX0" fmla="*/ 0 w 2605616"/>
              <a:gd name="connsiteY0" fmla="*/ 0 h 837599"/>
              <a:gd name="connsiteX1" fmla="*/ 2605616 w 2605616"/>
              <a:gd name="connsiteY1" fmla="*/ 837599 h 837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05616" h="837599">
                <a:moveTo>
                  <a:pt x="0" y="0"/>
                </a:moveTo>
                <a:cubicBezTo>
                  <a:pt x="241668" y="333791"/>
                  <a:pt x="1265104" y="644043"/>
                  <a:pt x="2605616" y="837599"/>
                </a:cubicBezTo>
              </a:path>
            </a:pathLst>
          </a:custGeom>
          <a:noFill/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45D8D80B-D4A9-5944-8CC5-C181182C60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236" y="1650915"/>
            <a:ext cx="792486" cy="867451"/>
          </a:xfrm>
          <a:prstGeom prst="rect">
            <a:avLst/>
          </a:prstGeom>
        </p:spPr>
      </p:pic>
      <p:sp>
        <p:nvSpPr>
          <p:cNvPr id="39" name="Freeform 38">
            <a:extLst>
              <a:ext uri="{FF2B5EF4-FFF2-40B4-BE49-F238E27FC236}">
                <a16:creationId xmlns:a16="http://schemas.microsoft.com/office/drawing/2014/main" id="{0F23EF98-EA73-A24B-9A9D-5E377DD9771F}"/>
              </a:ext>
            </a:extLst>
          </p:cNvPr>
          <p:cNvSpPr/>
          <p:nvPr/>
        </p:nvSpPr>
        <p:spPr>
          <a:xfrm flipV="1">
            <a:off x="4350689" y="1930378"/>
            <a:ext cx="2173575" cy="755910"/>
          </a:xfrm>
          <a:custGeom>
            <a:avLst/>
            <a:gdLst>
              <a:gd name="connsiteX0" fmla="*/ 1711842 w 1759048"/>
              <a:gd name="connsiteY0" fmla="*/ 0 h 1071310"/>
              <a:gd name="connsiteX1" fmla="*/ 1541721 w 1759048"/>
              <a:gd name="connsiteY1" fmla="*/ 978195 h 1071310"/>
              <a:gd name="connsiteX2" fmla="*/ 0 w 1759048"/>
              <a:gd name="connsiteY2" fmla="*/ 1031358 h 1071310"/>
              <a:gd name="connsiteX3" fmla="*/ 0 w 1759048"/>
              <a:gd name="connsiteY3" fmla="*/ 1031358 h 1071310"/>
              <a:gd name="connsiteX0" fmla="*/ 1711842 w 1717183"/>
              <a:gd name="connsiteY0" fmla="*/ 0 h 1041998"/>
              <a:gd name="connsiteX1" fmla="*/ 1063255 w 1717183"/>
              <a:gd name="connsiteY1" fmla="*/ 935665 h 1041998"/>
              <a:gd name="connsiteX2" fmla="*/ 0 w 1717183"/>
              <a:gd name="connsiteY2" fmla="*/ 1031358 h 1041998"/>
              <a:gd name="connsiteX3" fmla="*/ 0 w 1717183"/>
              <a:gd name="connsiteY3" fmla="*/ 1031358 h 1041998"/>
              <a:gd name="connsiteX0" fmla="*/ 1711842 w 1717066"/>
              <a:gd name="connsiteY0" fmla="*/ 0 h 1031358"/>
              <a:gd name="connsiteX1" fmla="*/ 1052623 w 1717066"/>
              <a:gd name="connsiteY1" fmla="*/ 871869 h 1031358"/>
              <a:gd name="connsiteX2" fmla="*/ 0 w 1717066"/>
              <a:gd name="connsiteY2" fmla="*/ 1031358 h 1031358"/>
              <a:gd name="connsiteX3" fmla="*/ 0 w 1717066"/>
              <a:gd name="connsiteY3" fmla="*/ 1031358 h 1031358"/>
              <a:gd name="connsiteX0" fmla="*/ 1711842 w 1711842"/>
              <a:gd name="connsiteY0" fmla="*/ 0 h 1031358"/>
              <a:gd name="connsiteX1" fmla="*/ 1052623 w 1711842"/>
              <a:gd name="connsiteY1" fmla="*/ 871869 h 1031358"/>
              <a:gd name="connsiteX2" fmla="*/ 0 w 1711842"/>
              <a:gd name="connsiteY2" fmla="*/ 1031358 h 1031358"/>
              <a:gd name="connsiteX3" fmla="*/ 0 w 1711842"/>
              <a:gd name="connsiteY3" fmla="*/ 1031358 h 1031358"/>
              <a:gd name="connsiteX0" fmla="*/ 1711842 w 1711842"/>
              <a:gd name="connsiteY0" fmla="*/ 0 h 1031358"/>
              <a:gd name="connsiteX1" fmla="*/ 1052623 w 1711842"/>
              <a:gd name="connsiteY1" fmla="*/ 871869 h 1031358"/>
              <a:gd name="connsiteX2" fmla="*/ 0 w 1711842"/>
              <a:gd name="connsiteY2" fmla="*/ 1031358 h 1031358"/>
              <a:gd name="connsiteX3" fmla="*/ 0 w 1711842"/>
              <a:gd name="connsiteY3" fmla="*/ 1031358 h 1031358"/>
              <a:gd name="connsiteX0" fmla="*/ 1711842 w 1711842"/>
              <a:gd name="connsiteY0" fmla="*/ 0 h 1031358"/>
              <a:gd name="connsiteX1" fmla="*/ 1052623 w 1711842"/>
              <a:gd name="connsiteY1" fmla="*/ 871869 h 1031358"/>
              <a:gd name="connsiteX2" fmla="*/ 0 w 1711842"/>
              <a:gd name="connsiteY2" fmla="*/ 1031358 h 1031358"/>
              <a:gd name="connsiteX3" fmla="*/ 0 w 1711842"/>
              <a:gd name="connsiteY3" fmla="*/ 1031358 h 1031358"/>
              <a:gd name="connsiteX0" fmla="*/ 3830260 w 3830260"/>
              <a:gd name="connsiteY0" fmla="*/ 0 h 1401538"/>
              <a:gd name="connsiteX1" fmla="*/ 1052623 w 3830260"/>
              <a:gd name="connsiteY1" fmla="*/ 1238000 h 1401538"/>
              <a:gd name="connsiteX2" fmla="*/ 0 w 3830260"/>
              <a:gd name="connsiteY2" fmla="*/ 1397489 h 1401538"/>
              <a:gd name="connsiteX3" fmla="*/ 0 w 3830260"/>
              <a:gd name="connsiteY3" fmla="*/ 1397489 h 1401538"/>
              <a:gd name="connsiteX0" fmla="*/ 3830260 w 3831676"/>
              <a:gd name="connsiteY0" fmla="*/ 0 h 1401538"/>
              <a:gd name="connsiteX1" fmla="*/ 1052623 w 3831676"/>
              <a:gd name="connsiteY1" fmla="*/ 1238000 h 1401538"/>
              <a:gd name="connsiteX2" fmla="*/ 0 w 3831676"/>
              <a:gd name="connsiteY2" fmla="*/ 1397489 h 1401538"/>
              <a:gd name="connsiteX3" fmla="*/ 0 w 3831676"/>
              <a:gd name="connsiteY3" fmla="*/ 1397489 h 1401538"/>
              <a:gd name="connsiteX0" fmla="*/ 3830260 w 4763836"/>
              <a:gd name="connsiteY0" fmla="*/ 0 h 1397489"/>
              <a:gd name="connsiteX1" fmla="*/ 4591344 w 4763836"/>
              <a:gd name="connsiteY1" fmla="*/ 712425 h 1397489"/>
              <a:gd name="connsiteX2" fmla="*/ 0 w 4763836"/>
              <a:gd name="connsiteY2" fmla="*/ 1397489 h 1397489"/>
              <a:gd name="connsiteX3" fmla="*/ 0 w 4763836"/>
              <a:gd name="connsiteY3" fmla="*/ 1397489 h 1397489"/>
              <a:gd name="connsiteX0" fmla="*/ 3830260 w 4611405"/>
              <a:gd name="connsiteY0" fmla="*/ 0 h 1397489"/>
              <a:gd name="connsiteX1" fmla="*/ 4591344 w 4611405"/>
              <a:gd name="connsiteY1" fmla="*/ 712425 h 1397489"/>
              <a:gd name="connsiteX2" fmla="*/ 0 w 4611405"/>
              <a:gd name="connsiteY2" fmla="*/ 1397489 h 1397489"/>
              <a:gd name="connsiteX3" fmla="*/ 0 w 4611405"/>
              <a:gd name="connsiteY3" fmla="*/ 1397489 h 1397489"/>
              <a:gd name="connsiteX0" fmla="*/ 3830260 w 4611405"/>
              <a:gd name="connsiteY0" fmla="*/ 0 h 1556933"/>
              <a:gd name="connsiteX1" fmla="*/ 4591344 w 4611405"/>
              <a:gd name="connsiteY1" fmla="*/ 712425 h 1556933"/>
              <a:gd name="connsiteX2" fmla="*/ 0 w 4611405"/>
              <a:gd name="connsiteY2" fmla="*/ 1397489 h 1556933"/>
              <a:gd name="connsiteX3" fmla="*/ 637933 w 4611405"/>
              <a:gd name="connsiteY3" fmla="*/ 1556933 h 1556933"/>
              <a:gd name="connsiteX0" fmla="*/ 3830260 w 6090451"/>
              <a:gd name="connsiteY0" fmla="*/ 0 h 1397489"/>
              <a:gd name="connsiteX1" fmla="*/ 4591344 w 6090451"/>
              <a:gd name="connsiteY1" fmla="*/ 712425 h 1397489"/>
              <a:gd name="connsiteX2" fmla="*/ 0 w 6090451"/>
              <a:gd name="connsiteY2" fmla="*/ 1397489 h 1397489"/>
              <a:gd name="connsiteX3" fmla="*/ 6090451 w 6090451"/>
              <a:gd name="connsiteY3" fmla="*/ 948683 h 1397489"/>
              <a:gd name="connsiteX0" fmla="*/ 0 w 2260191"/>
              <a:gd name="connsiteY0" fmla="*/ 0 h 948683"/>
              <a:gd name="connsiteX1" fmla="*/ 761084 w 2260191"/>
              <a:gd name="connsiteY1" fmla="*/ 712425 h 948683"/>
              <a:gd name="connsiteX2" fmla="*/ 2260191 w 2260191"/>
              <a:gd name="connsiteY2" fmla="*/ 948683 h 948683"/>
              <a:gd name="connsiteX0" fmla="*/ 0 w 2356483"/>
              <a:gd name="connsiteY0" fmla="*/ 0 h 842387"/>
              <a:gd name="connsiteX1" fmla="*/ 761084 w 2356483"/>
              <a:gd name="connsiteY1" fmla="*/ 712425 h 842387"/>
              <a:gd name="connsiteX2" fmla="*/ 2356483 w 2356483"/>
              <a:gd name="connsiteY2" fmla="*/ 842387 h 842387"/>
              <a:gd name="connsiteX0" fmla="*/ 0 w 2356483"/>
              <a:gd name="connsiteY0" fmla="*/ 0 h 843887"/>
              <a:gd name="connsiteX1" fmla="*/ 761084 w 2356483"/>
              <a:gd name="connsiteY1" fmla="*/ 712425 h 843887"/>
              <a:gd name="connsiteX2" fmla="*/ 2356483 w 2356483"/>
              <a:gd name="connsiteY2" fmla="*/ 842387 h 843887"/>
              <a:gd name="connsiteX0" fmla="*/ 0 w 2356483"/>
              <a:gd name="connsiteY0" fmla="*/ 0 h 842478"/>
              <a:gd name="connsiteX1" fmla="*/ 484245 w 2356483"/>
              <a:gd name="connsiteY1" fmla="*/ 582508 h 842478"/>
              <a:gd name="connsiteX2" fmla="*/ 2356483 w 2356483"/>
              <a:gd name="connsiteY2" fmla="*/ 842387 h 842478"/>
              <a:gd name="connsiteX0" fmla="*/ 0 w 2356483"/>
              <a:gd name="connsiteY0" fmla="*/ 0 h 842464"/>
              <a:gd name="connsiteX1" fmla="*/ 484245 w 2356483"/>
              <a:gd name="connsiteY1" fmla="*/ 582508 h 842464"/>
              <a:gd name="connsiteX2" fmla="*/ 2356483 w 2356483"/>
              <a:gd name="connsiteY2" fmla="*/ 842387 h 842464"/>
              <a:gd name="connsiteX0" fmla="*/ 0 w 2356483"/>
              <a:gd name="connsiteY0" fmla="*/ 0 h 842464"/>
              <a:gd name="connsiteX1" fmla="*/ 484245 w 2356483"/>
              <a:gd name="connsiteY1" fmla="*/ 582508 h 842464"/>
              <a:gd name="connsiteX2" fmla="*/ 2356483 w 2356483"/>
              <a:gd name="connsiteY2" fmla="*/ 842387 h 842464"/>
              <a:gd name="connsiteX0" fmla="*/ 0 w 2356483"/>
              <a:gd name="connsiteY0" fmla="*/ 0 h 842387"/>
              <a:gd name="connsiteX1" fmla="*/ 2356483 w 2356483"/>
              <a:gd name="connsiteY1" fmla="*/ 842387 h 842387"/>
              <a:gd name="connsiteX0" fmla="*/ 0 w 2356483"/>
              <a:gd name="connsiteY0" fmla="*/ 0 h 842387"/>
              <a:gd name="connsiteX1" fmla="*/ 871057 w 2356483"/>
              <a:gd name="connsiteY1" fmla="*/ 315723 h 842387"/>
              <a:gd name="connsiteX2" fmla="*/ 2356483 w 2356483"/>
              <a:gd name="connsiteY2" fmla="*/ 842387 h 842387"/>
              <a:gd name="connsiteX0" fmla="*/ 0 w 2356483"/>
              <a:gd name="connsiteY0" fmla="*/ 0 h 842387"/>
              <a:gd name="connsiteX1" fmla="*/ 1094100 w 2356483"/>
              <a:gd name="connsiteY1" fmla="*/ 156779 h 842387"/>
              <a:gd name="connsiteX2" fmla="*/ 2356483 w 2356483"/>
              <a:gd name="connsiteY2" fmla="*/ 842387 h 842387"/>
              <a:gd name="connsiteX0" fmla="*/ 0 w 2356483"/>
              <a:gd name="connsiteY0" fmla="*/ 0 h 842387"/>
              <a:gd name="connsiteX1" fmla="*/ 1094100 w 2356483"/>
              <a:gd name="connsiteY1" fmla="*/ 156779 h 842387"/>
              <a:gd name="connsiteX2" fmla="*/ 2356483 w 2356483"/>
              <a:gd name="connsiteY2" fmla="*/ 842387 h 842387"/>
              <a:gd name="connsiteX0" fmla="*/ 0 w 2356483"/>
              <a:gd name="connsiteY0" fmla="*/ 0 h 842387"/>
              <a:gd name="connsiteX1" fmla="*/ 1094100 w 2356483"/>
              <a:gd name="connsiteY1" fmla="*/ 156779 h 842387"/>
              <a:gd name="connsiteX2" fmla="*/ 2356483 w 2356483"/>
              <a:gd name="connsiteY2" fmla="*/ 842387 h 842387"/>
              <a:gd name="connsiteX0" fmla="*/ 0 w 2356483"/>
              <a:gd name="connsiteY0" fmla="*/ 247 h 842634"/>
              <a:gd name="connsiteX1" fmla="*/ 1094100 w 2356483"/>
              <a:gd name="connsiteY1" fmla="*/ 157026 h 842634"/>
              <a:gd name="connsiteX2" fmla="*/ 2356483 w 2356483"/>
              <a:gd name="connsiteY2" fmla="*/ 842634 h 842634"/>
              <a:gd name="connsiteX0" fmla="*/ 0 w 2356483"/>
              <a:gd name="connsiteY0" fmla="*/ 292 h 842679"/>
              <a:gd name="connsiteX1" fmla="*/ 1022407 w 2356483"/>
              <a:gd name="connsiteY1" fmla="*/ 142621 h 842679"/>
              <a:gd name="connsiteX2" fmla="*/ 2356483 w 2356483"/>
              <a:gd name="connsiteY2" fmla="*/ 842679 h 842679"/>
              <a:gd name="connsiteX0" fmla="*/ 0 w 2356483"/>
              <a:gd name="connsiteY0" fmla="*/ 1174 h 843561"/>
              <a:gd name="connsiteX1" fmla="*/ 1022407 w 2356483"/>
              <a:gd name="connsiteY1" fmla="*/ 143503 h 843561"/>
              <a:gd name="connsiteX2" fmla="*/ 2356483 w 2356483"/>
              <a:gd name="connsiteY2" fmla="*/ 843561 h 843561"/>
              <a:gd name="connsiteX0" fmla="*/ 0 w 2356483"/>
              <a:gd name="connsiteY0" fmla="*/ 702 h 843089"/>
              <a:gd name="connsiteX1" fmla="*/ 1022407 w 2356483"/>
              <a:gd name="connsiteY1" fmla="*/ 143031 h 843089"/>
              <a:gd name="connsiteX2" fmla="*/ 1532219 w 2356483"/>
              <a:gd name="connsiteY2" fmla="*/ 735460 h 843089"/>
              <a:gd name="connsiteX3" fmla="*/ 2356483 w 2356483"/>
              <a:gd name="connsiteY3" fmla="*/ 843089 h 843089"/>
              <a:gd name="connsiteX0" fmla="*/ 0 w 2356483"/>
              <a:gd name="connsiteY0" fmla="*/ 702 h 843089"/>
              <a:gd name="connsiteX1" fmla="*/ 1022407 w 2356483"/>
              <a:gd name="connsiteY1" fmla="*/ 143031 h 843089"/>
              <a:gd name="connsiteX2" fmla="*/ 1532219 w 2356483"/>
              <a:gd name="connsiteY2" fmla="*/ 735460 h 843089"/>
              <a:gd name="connsiteX3" fmla="*/ 2356483 w 2356483"/>
              <a:gd name="connsiteY3" fmla="*/ 843089 h 843089"/>
              <a:gd name="connsiteX0" fmla="*/ 0 w 2475971"/>
              <a:gd name="connsiteY0" fmla="*/ 702 h 879213"/>
              <a:gd name="connsiteX1" fmla="*/ 1022407 w 2475971"/>
              <a:gd name="connsiteY1" fmla="*/ 143031 h 879213"/>
              <a:gd name="connsiteX2" fmla="*/ 1532219 w 2475971"/>
              <a:gd name="connsiteY2" fmla="*/ 735460 h 879213"/>
              <a:gd name="connsiteX3" fmla="*/ 2475971 w 2475971"/>
              <a:gd name="connsiteY3" fmla="*/ 879213 h 879213"/>
              <a:gd name="connsiteX0" fmla="*/ 0 w 2475971"/>
              <a:gd name="connsiteY0" fmla="*/ 479 h 878990"/>
              <a:gd name="connsiteX1" fmla="*/ 1022407 w 2475971"/>
              <a:gd name="connsiteY1" fmla="*/ 142808 h 878990"/>
              <a:gd name="connsiteX2" fmla="*/ 1516288 w 2475971"/>
              <a:gd name="connsiteY2" fmla="*/ 634090 h 878990"/>
              <a:gd name="connsiteX3" fmla="*/ 2475971 w 2475971"/>
              <a:gd name="connsiteY3" fmla="*/ 878990 h 878990"/>
              <a:gd name="connsiteX0" fmla="*/ 0 w 2475971"/>
              <a:gd name="connsiteY0" fmla="*/ 479 h 878990"/>
              <a:gd name="connsiteX1" fmla="*/ 1022407 w 2475971"/>
              <a:gd name="connsiteY1" fmla="*/ 142808 h 878990"/>
              <a:gd name="connsiteX2" fmla="*/ 1516288 w 2475971"/>
              <a:gd name="connsiteY2" fmla="*/ 634090 h 878990"/>
              <a:gd name="connsiteX3" fmla="*/ 2475971 w 2475971"/>
              <a:gd name="connsiteY3" fmla="*/ 878990 h 878990"/>
              <a:gd name="connsiteX0" fmla="*/ 0 w 2475971"/>
              <a:gd name="connsiteY0" fmla="*/ 479 h 878990"/>
              <a:gd name="connsiteX1" fmla="*/ 1022407 w 2475971"/>
              <a:gd name="connsiteY1" fmla="*/ 142808 h 878990"/>
              <a:gd name="connsiteX2" fmla="*/ 1516288 w 2475971"/>
              <a:gd name="connsiteY2" fmla="*/ 634090 h 878990"/>
              <a:gd name="connsiteX3" fmla="*/ 2475971 w 2475971"/>
              <a:gd name="connsiteY3" fmla="*/ 878990 h 878990"/>
              <a:gd name="connsiteX0" fmla="*/ 0 w 2475971"/>
              <a:gd name="connsiteY0" fmla="*/ 2598 h 881109"/>
              <a:gd name="connsiteX1" fmla="*/ 914869 w 2475971"/>
              <a:gd name="connsiteY1" fmla="*/ 96160 h 881109"/>
              <a:gd name="connsiteX2" fmla="*/ 1516288 w 2475971"/>
              <a:gd name="connsiteY2" fmla="*/ 636209 h 881109"/>
              <a:gd name="connsiteX3" fmla="*/ 2475971 w 2475971"/>
              <a:gd name="connsiteY3" fmla="*/ 881109 h 881109"/>
              <a:gd name="connsiteX0" fmla="*/ 0 w 2475971"/>
              <a:gd name="connsiteY0" fmla="*/ 3773 h 882284"/>
              <a:gd name="connsiteX1" fmla="*/ 914869 w 2475971"/>
              <a:gd name="connsiteY1" fmla="*/ 97335 h 882284"/>
              <a:gd name="connsiteX2" fmla="*/ 1529730 w 2475971"/>
              <a:gd name="connsiteY2" fmla="*/ 686151 h 882284"/>
              <a:gd name="connsiteX3" fmla="*/ 2475971 w 2475971"/>
              <a:gd name="connsiteY3" fmla="*/ 882284 h 882284"/>
              <a:gd name="connsiteX0" fmla="*/ 0 w 2475971"/>
              <a:gd name="connsiteY0" fmla="*/ 3773 h 882284"/>
              <a:gd name="connsiteX1" fmla="*/ 914869 w 2475971"/>
              <a:gd name="connsiteY1" fmla="*/ 97335 h 882284"/>
              <a:gd name="connsiteX2" fmla="*/ 1529730 w 2475971"/>
              <a:gd name="connsiteY2" fmla="*/ 686151 h 882284"/>
              <a:gd name="connsiteX3" fmla="*/ 2475971 w 2475971"/>
              <a:gd name="connsiteY3" fmla="*/ 882284 h 882284"/>
              <a:gd name="connsiteX0" fmla="*/ 0 w 2475971"/>
              <a:gd name="connsiteY0" fmla="*/ 7150 h 885661"/>
              <a:gd name="connsiteX1" fmla="*/ 914869 w 2475971"/>
              <a:gd name="connsiteY1" fmla="*/ 100712 h 885661"/>
              <a:gd name="connsiteX2" fmla="*/ 1529730 w 2475971"/>
              <a:gd name="connsiteY2" fmla="*/ 689528 h 885661"/>
              <a:gd name="connsiteX3" fmla="*/ 2475971 w 2475971"/>
              <a:gd name="connsiteY3" fmla="*/ 885661 h 885661"/>
              <a:gd name="connsiteX0" fmla="*/ 0 w 2475971"/>
              <a:gd name="connsiteY0" fmla="*/ 2849 h 881360"/>
              <a:gd name="connsiteX1" fmla="*/ 887984 w 2475971"/>
              <a:gd name="connsiteY1" fmla="*/ 116731 h 881360"/>
              <a:gd name="connsiteX2" fmla="*/ 1529730 w 2475971"/>
              <a:gd name="connsiteY2" fmla="*/ 685227 h 881360"/>
              <a:gd name="connsiteX3" fmla="*/ 2475971 w 2475971"/>
              <a:gd name="connsiteY3" fmla="*/ 881360 h 881360"/>
              <a:gd name="connsiteX0" fmla="*/ 0 w 2475971"/>
              <a:gd name="connsiteY0" fmla="*/ 1156 h 879667"/>
              <a:gd name="connsiteX1" fmla="*/ 767004 w 2475971"/>
              <a:gd name="connsiteY1" fmla="*/ 135357 h 879667"/>
              <a:gd name="connsiteX2" fmla="*/ 1529730 w 2475971"/>
              <a:gd name="connsiteY2" fmla="*/ 683534 h 879667"/>
              <a:gd name="connsiteX3" fmla="*/ 2475971 w 2475971"/>
              <a:gd name="connsiteY3" fmla="*/ 879667 h 879667"/>
              <a:gd name="connsiteX0" fmla="*/ 0 w 2475971"/>
              <a:gd name="connsiteY0" fmla="*/ 387 h 878898"/>
              <a:gd name="connsiteX1" fmla="*/ 767004 w 2475971"/>
              <a:gd name="connsiteY1" fmla="*/ 134588 h 878898"/>
              <a:gd name="connsiteX2" fmla="*/ 1529730 w 2475971"/>
              <a:gd name="connsiteY2" fmla="*/ 682765 h 878898"/>
              <a:gd name="connsiteX3" fmla="*/ 2475971 w 2475971"/>
              <a:gd name="connsiteY3" fmla="*/ 878898 h 878898"/>
              <a:gd name="connsiteX0" fmla="*/ 0 w 2475971"/>
              <a:gd name="connsiteY0" fmla="*/ 0 h 878511"/>
              <a:gd name="connsiteX1" fmla="*/ 1529730 w 2475971"/>
              <a:gd name="connsiteY1" fmla="*/ 682378 h 878511"/>
              <a:gd name="connsiteX2" fmla="*/ 2475971 w 2475971"/>
              <a:gd name="connsiteY2" fmla="*/ 878511 h 878511"/>
              <a:gd name="connsiteX0" fmla="*/ 0 w 2475971"/>
              <a:gd name="connsiteY0" fmla="*/ 0 h 878511"/>
              <a:gd name="connsiteX1" fmla="*/ 712736 w 2475971"/>
              <a:gd name="connsiteY1" fmla="*/ 328366 h 878511"/>
              <a:gd name="connsiteX2" fmla="*/ 1529730 w 2475971"/>
              <a:gd name="connsiteY2" fmla="*/ 682378 h 878511"/>
              <a:gd name="connsiteX3" fmla="*/ 2475971 w 2475971"/>
              <a:gd name="connsiteY3" fmla="*/ 878511 h 878511"/>
              <a:gd name="connsiteX0" fmla="*/ 0 w 2475971"/>
              <a:gd name="connsiteY0" fmla="*/ 0 h 878511"/>
              <a:gd name="connsiteX1" fmla="*/ 735140 w 2475971"/>
              <a:gd name="connsiteY1" fmla="*/ 190193 h 878511"/>
              <a:gd name="connsiteX2" fmla="*/ 1529730 w 2475971"/>
              <a:gd name="connsiteY2" fmla="*/ 682378 h 878511"/>
              <a:gd name="connsiteX3" fmla="*/ 2475971 w 2475971"/>
              <a:gd name="connsiteY3" fmla="*/ 878511 h 878511"/>
              <a:gd name="connsiteX0" fmla="*/ 0 w 2475971"/>
              <a:gd name="connsiteY0" fmla="*/ 0 h 878511"/>
              <a:gd name="connsiteX1" fmla="*/ 735140 w 2475971"/>
              <a:gd name="connsiteY1" fmla="*/ 190193 h 878511"/>
              <a:gd name="connsiteX2" fmla="*/ 1529730 w 2475971"/>
              <a:gd name="connsiteY2" fmla="*/ 682378 h 878511"/>
              <a:gd name="connsiteX3" fmla="*/ 2475971 w 2475971"/>
              <a:gd name="connsiteY3" fmla="*/ 878511 h 878511"/>
              <a:gd name="connsiteX0" fmla="*/ 0 w 2475971"/>
              <a:gd name="connsiteY0" fmla="*/ 0 h 878511"/>
              <a:gd name="connsiteX1" fmla="*/ 735140 w 2475971"/>
              <a:gd name="connsiteY1" fmla="*/ 190193 h 878511"/>
              <a:gd name="connsiteX2" fmla="*/ 1529730 w 2475971"/>
              <a:gd name="connsiteY2" fmla="*/ 682378 h 878511"/>
              <a:gd name="connsiteX3" fmla="*/ 2475971 w 2475971"/>
              <a:gd name="connsiteY3" fmla="*/ 878511 h 878511"/>
              <a:gd name="connsiteX0" fmla="*/ 0 w 2475971"/>
              <a:gd name="connsiteY0" fmla="*/ 286 h 878797"/>
              <a:gd name="connsiteX1" fmla="*/ 735140 w 2475971"/>
              <a:gd name="connsiteY1" fmla="*/ 190479 h 878797"/>
              <a:gd name="connsiteX2" fmla="*/ 1529730 w 2475971"/>
              <a:gd name="connsiteY2" fmla="*/ 682664 h 878797"/>
              <a:gd name="connsiteX3" fmla="*/ 2475971 w 2475971"/>
              <a:gd name="connsiteY3" fmla="*/ 878797 h 878797"/>
              <a:gd name="connsiteX0" fmla="*/ 0 w 2475971"/>
              <a:gd name="connsiteY0" fmla="*/ 155 h 878666"/>
              <a:gd name="connsiteX1" fmla="*/ 950217 w 2475971"/>
              <a:gd name="connsiteY1" fmla="*/ 263499 h 878666"/>
              <a:gd name="connsiteX2" fmla="*/ 1529730 w 2475971"/>
              <a:gd name="connsiteY2" fmla="*/ 682533 h 878666"/>
              <a:gd name="connsiteX3" fmla="*/ 2475971 w 2475971"/>
              <a:gd name="connsiteY3" fmla="*/ 878666 h 878666"/>
              <a:gd name="connsiteX0" fmla="*/ 0 w 2475971"/>
              <a:gd name="connsiteY0" fmla="*/ 161 h 878672"/>
              <a:gd name="connsiteX1" fmla="*/ 950217 w 2475971"/>
              <a:gd name="connsiteY1" fmla="*/ 263505 h 878672"/>
              <a:gd name="connsiteX2" fmla="*/ 1565577 w 2475971"/>
              <a:gd name="connsiteY2" fmla="*/ 739434 h 878672"/>
              <a:gd name="connsiteX3" fmla="*/ 2475971 w 2475971"/>
              <a:gd name="connsiteY3" fmla="*/ 878672 h 878672"/>
              <a:gd name="connsiteX0" fmla="*/ 0 w 2475971"/>
              <a:gd name="connsiteY0" fmla="*/ 162 h 878673"/>
              <a:gd name="connsiteX1" fmla="*/ 950217 w 2475971"/>
              <a:gd name="connsiteY1" fmla="*/ 263506 h 878673"/>
              <a:gd name="connsiteX2" fmla="*/ 1655193 w 2475971"/>
              <a:gd name="connsiteY2" fmla="*/ 747563 h 878673"/>
              <a:gd name="connsiteX3" fmla="*/ 2475971 w 2475971"/>
              <a:gd name="connsiteY3" fmla="*/ 878673 h 878673"/>
              <a:gd name="connsiteX0" fmla="*/ 0 w 2475971"/>
              <a:gd name="connsiteY0" fmla="*/ 162 h 878673"/>
              <a:gd name="connsiteX1" fmla="*/ 950217 w 2475971"/>
              <a:gd name="connsiteY1" fmla="*/ 263506 h 878673"/>
              <a:gd name="connsiteX2" fmla="*/ 1655193 w 2475971"/>
              <a:gd name="connsiteY2" fmla="*/ 747563 h 878673"/>
              <a:gd name="connsiteX3" fmla="*/ 2475971 w 2475971"/>
              <a:gd name="connsiteY3" fmla="*/ 878673 h 878673"/>
              <a:gd name="connsiteX0" fmla="*/ 0 w 2475971"/>
              <a:gd name="connsiteY0" fmla="*/ 162 h 880151"/>
              <a:gd name="connsiteX1" fmla="*/ 950217 w 2475971"/>
              <a:gd name="connsiteY1" fmla="*/ 263506 h 880151"/>
              <a:gd name="connsiteX2" fmla="*/ 1655193 w 2475971"/>
              <a:gd name="connsiteY2" fmla="*/ 747563 h 880151"/>
              <a:gd name="connsiteX3" fmla="*/ 2475971 w 2475971"/>
              <a:gd name="connsiteY3" fmla="*/ 878673 h 880151"/>
              <a:gd name="connsiteX0" fmla="*/ 0 w 2502856"/>
              <a:gd name="connsiteY0" fmla="*/ 162 h 932162"/>
              <a:gd name="connsiteX1" fmla="*/ 950217 w 2502856"/>
              <a:gd name="connsiteY1" fmla="*/ 263506 h 932162"/>
              <a:gd name="connsiteX2" fmla="*/ 1655193 w 2502856"/>
              <a:gd name="connsiteY2" fmla="*/ 747563 h 932162"/>
              <a:gd name="connsiteX3" fmla="*/ 2502856 w 2502856"/>
              <a:gd name="connsiteY3" fmla="*/ 931504 h 932162"/>
              <a:gd name="connsiteX0" fmla="*/ 0 w 2502856"/>
              <a:gd name="connsiteY0" fmla="*/ 162 h 931504"/>
              <a:gd name="connsiteX1" fmla="*/ 950217 w 2502856"/>
              <a:gd name="connsiteY1" fmla="*/ 263506 h 931504"/>
              <a:gd name="connsiteX2" fmla="*/ 1655193 w 2502856"/>
              <a:gd name="connsiteY2" fmla="*/ 747563 h 931504"/>
              <a:gd name="connsiteX3" fmla="*/ 2502856 w 2502856"/>
              <a:gd name="connsiteY3" fmla="*/ 931504 h 931504"/>
              <a:gd name="connsiteX0" fmla="*/ 0 w 2480891"/>
              <a:gd name="connsiteY0" fmla="*/ 162 h 869249"/>
              <a:gd name="connsiteX1" fmla="*/ 950217 w 2480891"/>
              <a:gd name="connsiteY1" fmla="*/ 263506 h 869249"/>
              <a:gd name="connsiteX2" fmla="*/ 1655193 w 2480891"/>
              <a:gd name="connsiteY2" fmla="*/ 747563 h 869249"/>
              <a:gd name="connsiteX3" fmla="*/ 2480891 w 2480891"/>
              <a:gd name="connsiteY3" fmla="*/ 869249 h 869249"/>
              <a:gd name="connsiteX0" fmla="*/ 0 w 2480891"/>
              <a:gd name="connsiteY0" fmla="*/ 162 h 869249"/>
              <a:gd name="connsiteX1" fmla="*/ 950217 w 2480891"/>
              <a:gd name="connsiteY1" fmla="*/ 263506 h 869249"/>
              <a:gd name="connsiteX2" fmla="*/ 1655193 w 2480891"/>
              <a:gd name="connsiteY2" fmla="*/ 747563 h 869249"/>
              <a:gd name="connsiteX3" fmla="*/ 2480891 w 2480891"/>
              <a:gd name="connsiteY3" fmla="*/ 869249 h 869249"/>
              <a:gd name="connsiteX0" fmla="*/ 0 w 2483637"/>
              <a:gd name="connsiteY0" fmla="*/ 162 h 824425"/>
              <a:gd name="connsiteX1" fmla="*/ 950217 w 2483637"/>
              <a:gd name="connsiteY1" fmla="*/ 263506 h 824425"/>
              <a:gd name="connsiteX2" fmla="*/ 1655193 w 2483637"/>
              <a:gd name="connsiteY2" fmla="*/ 747563 h 824425"/>
              <a:gd name="connsiteX3" fmla="*/ 2483637 w 2483637"/>
              <a:gd name="connsiteY3" fmla="*/ 824425 h 824425"/>
              <a:gd name="connsiteX0" fmla="*/ 0 w 2483637"/>
              <a:gd name="connsiteY0" fmla="*/ 162 h 828602"/>
              <a:gd name="connsiteX1" fmla="*/ 950217 w 2483637"/>
              <a:gd name="connsiteY1" fmla="*/ 263506 h 828602"/>
              <a:gd name="connsiteX2" fmla="*/ 1655193 w 2483637"/>
              <a:gd name="connsiteY2" fmla="*/ 747563 h 828602"/>
              <a:gd name="connsiteX3" fmla="*/ 2483637 w 2483637"/>
              <a:gd name="connsiteY3" fmla="*/ 824425 h 828602"/>
              <a:gd name="connsiteX0" fmla="*/ 0 w 2483637"/>
              <a:gd name="connsiteY0" fmla="*/ 162 h 811782"/>
              <a:gd name="connsiteX1" fmla="*/ 950217 w 2483637"/>
              <a:gd name="connsiteY1" fmla="*/ 263506 h 811782"/>
              <a:gd name="connsiteX2" fmla="*/ 1655193 w 2483637"/>
              <a:gd name="connsiteY2" fmla="*/ 747563 h 811782"/>
              <a:gd name="connsiteX3" fmla="*/ 2483637 w 2483637"/>
              <a:gd name="connsiteY3" fmla="*/ 802012 h 811782"/>
              <a:gd name="connsiteX0" fmla="*/ 0 w 2483637"/>
              <a:gd name="connsiteY0" fmla="*/ 154 h 803143"/>
              <a:gd name="connsiteX1" fmla="*/ 950217 w 2483637"/>
              <a:gd name="connsiteY1" fmla="*/ 263498 h 803143"/>
              <a:gd name="connsiteX2" fmla="*/ 1517910 w 2483637"/>
              <a:gd name="connsiteY2" fmla="*/ 695260 h 803143"/>
              <a:gd name="connsiteX3" fmla="*/ 2483637 w 2483637"/>
              <a:gd name="connsiteY3" fmla="*/ 802004 h 803143"/>
              <a:gd name="connsiteX0" fmla="*/ 0 w 2483637"/>
              <a:gd name="connsiteY0" fmla="*/ 154 h 802808"/>
              <a:gd name="connsiteX1" fmla="*/ 950217 w 2483637"/>
              <a:gd name="connsiteY1" fmla="*/ 263498 h 802808"/>
              <a:gd name="connsiteX2" fmla="*/ 1517910 w 2483637"/>
              <a:gd name="connsiteY2" fmla="*/ 695260 h 802808"/>
              <a:gd name="connsiteX3" fmla="*/ 2483637 w 2483637"/>
              <a:gd name="connsiteY3" fmla="*/ 802004 h 802808"/>
              <a:gd name="connsiteX0" fmla="*/ 0 w 2483637"/>
              <a:gd name="connsiteY0" fmla="*/ 0 h 802654"/>
              <a:gd name="connsiteX1" fmla="*/ 950217 w 2483637"/>
              <a:gd name="connsiteY1" fmla="*/ 263344 h 802654"/>
              <a:gd name="connsiteX2" fmla="*/ 1517910 w 2483637"/>
              <a:gd name="connsiteY2" fmla="*/ 695106 h 802654"/>
              <a:gd name="connsiteX3" fmla="*/ 2483637 w 2483637"/>
              <a:gd name="connsiteY3" fmla="*/ 801850 h 802654"/>
              <a:gd name="connsiteX0" fmla="*/ 0 w 2483637"/>
              <a:gd name="connsiteY0" fmla="*/ 0 h 803015"/>
              <a:gd name="connsiteX1" fmla="*/ 870593 w 2483637"/>
              <a:gd name="connsiteY1" fmla="*/ 258363 h 803015"/>
              <a:gd name="connsiteX2" fmla="*/ 1517910 w 2483637"/>
              <a:gd name="connsiteY2" fmla="*/ 695106 h 803015"/>
              <a:gd name="connsiteX3" fmla="*/ 2483637 w 2483637"/>
              <a:gd name="connsiteY3" fmla="*/ 801850 h 803015"/>
              <a:gd name="connsiteX0" fmla="*/ 0 w 2483637"/>
              <a:gd name="connsiteY0" fmla="*/ 0 h 803015"/>
              <a:gd name="connsiteX1" fmla="*/ 870593 w 2483637"/>
              <a:gd name="connsiteY1" fmla="*/ 258363 h 803015"/>
              <a:gd name="connsiteX2" fmla="*/ 1517910 w 2483637"/>
              <a:gd name="connsiteY2" fmla="*/ 695106 h 803015"/>
              <a:gd name="connsiteX3" fmla="*/ 2483637 w 2483637"/>
              <a:gd name="connsiteY3" fmla="*/ 801850 h 803015"/>
              <a:gd name="connsiteX0" fmla="*/ 0 w 2483637"/>
              <a:gd name="connsiteY0" fmla="*/ 0 h 803015"/>
              <a:gd name="connsiteX1" fmla="*/ 870593 w 2483637"/>
              <a:gd name="connsiteY1" fmla="*/ 258363 h 803015"/>
              <a:gd name="connsiteX2" fmla="*/ 1517910 w 2483637"/>
              <a:gd name="connsiteY2" fmla="*/ 695106 h 803015"/>
              <a:gd name="connsiteX3" fmla="*/ 2483637 w 2483637"/>
              <a:gd name="connsiteY3" fmla="*/ 801850 h 803015"/>
              <a:gd name="connsiteX0" fmla="*/ 0 w 2483637"/>
              <a:gd name="connsiteY0" fmla="*/ 0 h 803015"/>
              <a:gd name="connsiteX1" fmla="*/ 629151 w 2483637"/>
              <a:gd name="connsiteY1" fmla="*/ 522455 h 803015"/>
              <a:gd name="connsiteX2" fmla="*/ 1517910 w 2483637"/>
              <a:gd name="connsiteY2" fmla="*/ 695106 h 803015"/>
              <a:gd name="connsiteX3" fmla="*/ 2483637 w 2483637"/>
              <a:gd name="connsiteY3" fmla="*/ 801850 h 803015"/>
              <a:gd name="connsiteX0" fmla="*/ 0 w 2483637"/>
              <a:gd name="connsiteY0" fmla="*/ 0 h 803015"/>
              <a:gd name="connsiteX1" fmla="*/ 629151 w 2483637"/>
              <a:gd name="connsiteY1" fmla="*/ 522455 h 803015"/>
              <a:gd name="connsiteX2" fmla="*/ 1517910 w 2483637"/>
              <a:gd name="connsiteY2" fmla="*/ 695106 h 803015"/>
              <a:gd name="connsiteX3" fmla="*/ 2483637 w 2483637"/>
              <a:gd name="connsiteY3" fmla="*/ 801850 h 803015"/>
              <a:gd name="connsiteX0" fmla="*/ 0 w 2483637"/>
              <a:gd name="connsiteY0" fmla="*/ 0 h 801850"/>
              <a:gd name="connsiteX1" fmla="*/ 629151 w 2483637"/>
              <a:gd name="connsiteY1" fmla="*/ 522455 h 801850"/>
              <a:gd name="connsiteX2" fmla="*/ 2483637 w 2483637"/>
              <a:gd name="connsiteY2" fmla="*/ 801850 h 801850"/>
              <a:gd name="connsiteX0" fmla="*/ 0 w 2483637"/>
              <a:gd name="connsiteY0" fmla="*/ 0 h 801850"/>
              <a:gd name="connsiteX1" fmla="*/ 922331 w 2483637"/>
              <a:gd name="connsiteY1" fmla="*/ 618489 h 801850"/>
              <a:gd name="connsiteX2" fmla="*/ 2483637 w 2483637"/>
              <a:gd name="connsiteY2" fmla="*/ 801850 h 801850"/>
              <a:gd name="connsiteX0" fmla="*/ 0 w 2483637"/>
              <a:gd name="connsiteY0" fmla="*/ 0 h 801850"/>
              <a:gd name="connsiteX1" fmla="*/ 922331 w 2483637"/>
              <a:gd name="connsiteY1" fmla="*/ 618489 h 801850"/>
              <a:gd name="connsiteX2" fmla="*/ 2483637 w 2483637"/>
              <a:gd name="connsiteY2" fmla="*/ 801850 h 801850"/>
              <a:gd name="connsiteX0" fmla="*/ 0 w 2664629"/>
              <a:gd name="connsiteY0" fmla="*/ 0 h 785594"/>
              <a:gd name="connsiteX1" fmla="*/ 1103323 w 2664629"/>
              <a:gd name="connsiteY1" fmla="*/ 602233 h 785594"/>
              <a:gd name="connsiteX2" fmla="*/ 2664629 w 2664629"/>
              <a:gd name="connsiteY2" fmla="*/ 785594 h 785594"/>
              <a:gd name="connsiteX0" fmla="*/ 0 w 2664629"/>
              <a:gd name="connsiteY0" fmla="*/ 0 h 785594"/>
              <a:gd name="connsiteX1" fmla="*/ 1103323 w 2664629"/>
              <a:gd name="connsiteY1" fmla="*/ 602233 h 785594"/>
              <a:gd name="connsiteX2" fmla="*/ 2664629 w 2664629"/>
              <a:gd name="connsiteY2" fmla="*/ 785594 h 785594"/>
              <a:gd name="connsiteX0" fmla="*/ 0 w 2664629"/>
              <a:gd name="connsiteY0" fmla="*/ 0 h 785594"/>
              <a:gd name="connsiteX1" fmla="*/ 1097544 w 2664629"/>
              <a:gd name="connsiteY1" fmla="*/ 713789 h 785594"/>
              <a:gd name="connsiteX2" fmla="*/ 2664629 w 2664629"/>
              <a:gd name="connsiteY2" fmla="*/ 785594 h 785594"/>
              <a:gd name="connsiteX0" fmla="*/ 0 w 2664629"/>
              <a:gd name="connsiteY0" fmla="*/ 0 h 813209"/>
              <a:gd name="connsiteX1" fmla="*/ 1097544 w 2664629"/>
              <a:gd name="connsiteY1" fmla="*/ 713789 h 813209"/>
              <a:gd name="connsiteX2" fmla="*/ 2664629 w 2664629"/>
              <a:gd name="connsiteY2" fmla="*/ 785594 h 813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4629" h="813209">
                <a:moveTo>
                  <a:pt x="0" y="0"/>
                </a:moveTo>
                <a:cubicBezTo>
                  <a:pt x="182834" y="321362"/>
                  <a:pt x="641762" y="595049"/>
                  <a:pt x="1097544" y="713789"/>
                </a:cubicBezTo>
                <a:cubicBezTo>
                  <a:pt x="1553326" y="832529"/>
                  <a:pt x="2266721" y="828800"/>
                  <a:pt x="2664629" y="785594"/>
                </a:cubicBezTo>
              </a:path>
            </a:pathLst>
          </a:custGeom>
          <a:noFill/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1" name="テキスト ボックス 4">
            <a:extLst>
              <a:ext uri="{FF2B5EF4-FFF2-40B4-BE49-F238E27FC236}">
                <a16:creationId xmlns:a16="http://schemas.microsoft.com/office/drawing/2014/main" id="{1F231063-771E-1845-BF3E-3A935A065702}"/>
              </a:ext>
            </a:extLst>
          </p:cNvPr>
          <p:cNvSpPr txBox="1"/>
          <p:nvPr/>
        </p:nvSpPr>
        <p:spPr>
          <a:xfrm>
            <a:off x="1219875" y="92734"/>
            <a:ext cx="2188804" cy="369332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none" rtlCol="0">
            <a:spAutoFit/>
          </a:bodyPr>
          <a:lstStyle>
            <a:defPPr>
              <a:defRPr lang="ja-JP"/>
            </a:defPPr>
            <a:lvl1pPr algn="ctr">
              <a:defRPr sz="4800">
                <a:solidFill>
                  <a:srgbClr val="008000"/>
                </a:solidFill>
                <a:latin typeface="Arial Rounded MT Bold"/>
                <a:cs typeface="Arial Rounded MT Bold"/>
              </a:defRPr>
            </a:lvl1pPr>
          </a:lstStyle>
          <a:p>
            <a:pPr algn="l"/>
            <a:r>
              <a:rPr lang="en-US" altLang="ja-JP" sz="1800" dirty="0">
                <a:solidFill>
                  <a:schemeClr val="accent6">
                    <a:lumMod val="75000"/>
                  </a:schemeClr>
                </a:solidFill>
              </a:rPr>
              <a:t>Jupyter Notebook</a:t>
            </a:r>
            <a:endParaRPr lang="ja-JP" altLang="en-US" sz="1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テキスト ボックス 4">
            <a:extLst>
              <a:ext uri="{FF2B5EF4-FFF2-40B4-BE49-F238E27FC236}">
                <a16:creationId xmlns:a16="http://schemas.microsoft.com/office/drawing/2014/main" id="{E462D887-65E3-A64A-83BB-541B173F7728}"/>
              </a:ext>
            </a:extLst>
          </p:cNvPr>
          <p:cNvSpPr txBox="1"/>
          <p:nvPr/>
        </p:nvSpPr>
        <p:spPr>
          <a:xfrm>
            <a:off x="6120449" y="92734"/>
            <a:ext cx="1523046" cy="369332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none" rtlCol="0">
            <a:spAutoFit/>
          </a:bodyPr>
          <a:lstStyle>
            <a:defPPr>
              <a:defRPr lang="ja-JP"/>
            </a:defPPr>
            <a:lvl1pPr algn="ctr">
              <a:defRPr sz="4800">
                <a:solidFill>
                  <a:srgbClr val="008000"/>
                </a:solidFill>
                <a:latin typeface="Arial Rounded MT Bold"/>
                <a:cs typeface="Arial Rounded MT Bold"/>
              </a:defRPr>
            </a:lvl1pPr>
          </a:lstStyle>
          <a:p>
            <a:pPr algn="l"/>
            <a:r>
              <a:rPr lang="en-US" altLang="ja-JP" sz="1800" dirty="0">
                <a:solidFill>
                  <a:schemeClr val="accent6">
                    <a:lumMod val="75000"/>
                  </a:schemeClr>
                </a:solidFill>
              </a:rPr>
              <a:t>Scrapbox.io</a:t>
            </a:r>
            <a:endParaRPr lang="ja-JP" altLang="en-US" sz="18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A22824D7-0369-EB46-BA54-EAFE9951B278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23" t="5458" r="2306" b="44914"/>
          <a:stretch/>
        </p:blipFill>
        <p:spPr>
          <a:xfrm>
            <a:off x="1734469" y="4140000"/>
            <a:ext cx="3528000" cy="1368000"/>
          </a:xfrm>
          <a:prstGeom prst="rect">
            <a:avLst/>
          </a:prstGeom>
          <a:ln w="25400">
            <a:solidFill>
              <a:schemeClr val="bg1">
                <a:lumMod val="75000"/>
              </a:schemeClr>
            </a:solidFill>
          </a:ln>
        </p:spPr>
      </p:pic>
      <p:sp>
        <p:nvSpPr>
          <p:cNvPr id="15" name="Freeform 14">
            <a:extLst>
              <a:ext uri="{FF2B5EF4-FFF2-40B4-BE49-F238E27FC236}">
                <a16:creationId xmlns:a16="http://schemas.microsoft.com/office/drawing/2014/main" id="{A5E5B60F-770A-7047-8145-FB8B9F32865C}"/>
              </a:ext>
            </a:extLst>
          </p:cNvPr>
          <p:cNvSpPr/>
          <p:nvPr/>
        </p:nvSpPr>
        <p:spPr>
          <a:xfrm>
            <a:off x="2292756" y="753533"/>
            <a:ext cx="883715" cy="1844344"/>
          </a:xfrm>
          <a:custGeom>
            <a:avLst/>
            <a:gdLst>
              <a:gd name="connsiteX0" fmla="*/ 0 w 762633"/>
              <a:gd name="connsiteY0" fmla="*/ 1574590 h 1574590"/>
              <a:gd name="connsiteX1" fmla="*/ 607071 w 762633"/>
              <a:gd name="connsiteY1" fmla="*/ 432538 h 1574590"/>
              <a:gd name="connsiteX2" fmla="*/ 762633 w 762633"/>
              <a:gd name="connsiteY2" fmla="*/ 0 h 1574590"/>
              <a:gd name="connsiteX0" fmla="*/ 0 w 762633"/>
              <a:gd name="connsiteY0" fmla="*/ 1574590 h 1574590"/>
              <a:gd name="connsiteX1" fmla="*/ 607071 w 762633"/>
              <a:gd name="connsiteY1" fmla="*/ 432538 h 1574590"/>
              <a:gd name="connsiteX2" fmla="*/ 762633 w 762633"/>
              <a:gd name="connsiteY2" fmla="*/ 0 h 1574590"/>
              <a:gd name="connsiteX0" fmla="*/ 0 w 762633"/>
              <a:gd name="connsiteY0" fmla="*/ 1574590 h 1574590"/>
              <a:gd name="connsiteX1" fmla="*/ 607071 w 762633"/>
              <a:gd name="connsiteY1" fmla="*/ 432538 h 1574590"/>
              <a:gd name="connsiteX2" fmla="*/ 762633 w 762633"/>
              <a:gd name="connsiteY2" fmla="*/ 0 h 1574590"/>
              <a:gd name="connsiteX0" fmla="*/ 0 w 888757"/>
              <a:gd name="connsiteY0" fmla="*/ 1751164 h 1751164"/>
              <a:gd name="connsiteX1" fmla="*/ 607071 w 888757"/>
              <a:gd name="connsiteY1" fmla="*/ 609112 h 1751164"/>
              <a:gd name="connsiteX2" fmla="*/ 888757 w 888757"/>
              <a:gd name="connsiteY2" fmla="*/ 0 h 1751164"/>
              <a:gd name="connsiteX0" fmla="*/ 0 w 888757"/>
              <a:gd name="connsiteY0" fmla="*/ 1751164 h 1751164"/>
              <a:gd name="connsiteX1" fmla="*/ 755238 w 888757"/>
              <a:gd name="connsiteY1" fmla="*/ 803846 h 1751164"/>
              <a:gd name="connsiteX2" fmla="*/ 888757 w 888757"/>
              <a:gd name="connsiteY2" fmla="*/ 0 h 1751164"/>
              <a:gd name="connsiteX0" fmla="*/ 0 w 890216"/>
              <a:gd name="connsiteY0" fmla="*/ 1751164 h 1751164"/>
              <a:gd name="connsiteX1" fmla="*/ 755238 w 890216"/>
              <a:gd name="connsiteY1" fmla="*/ 803846 h 1751164"/>
              <a:gd name="connsiteX2" fmla="*/ 888757 w 890216"/>
              <a:gd name="connsiteY2" fmla="*/ 0 h 1751164"/>
              <a:gd name="connsiteX0" fmla="*/ 0 w 890216"/>
              <a:gd name="connsiteY0" fmla="*/ 1751164 h 1751164"/>
              <a:gd name="connsiteX1" fmla="*/ 755238 w 890216"/>
              <a:gd name="connsiteY1" fmla="*/ 803846 h 1751164"/>
              <a:gd name="connsiteX2" fmla="*/ 888757 w 890216"/>
              <a:gd name="connsiteY2" fmla="*/ 0 h 1751164"/>
              <a:gd name="connsiteX0" fmla="*/ 0 w 895860"/>
              <a:gd name="connsiteY0" fmla="*/ 1751164 h 1751164"/>
              <a:gd name="connsiteX1" fmla="*/ 755238 w 895860"/>
              <a:gd name="connsiteY1" fmla="*/ 803846 h 1751164"/>
              <a:gd name="connsiteX2" fmla="*/ 888757 w 895860"/>
              <a:gd name="connsiteY2" fmla="*/ 0 h 1751164"/>
              <a:gd name="connsiteX0" fmla="*/ 0 w 889002"/>
              <a:gd name="connsiteY0" fmla="*/ 1751164 h 1751164"/>
              <a:gd name="connsiteX1" fmla="*/ 645171 w 889002"/>
              <a:gd name="connsiteY1" fmla="*/ 939313 h 1751164"/>
              <a:gd name="connsiteX2" fmla="*/ 888757 w 889002"/>
              <a:gd name="connsiteY2" fmla="*/ 0 h 1751164"/>
              <a:gd name="connsiteX0" fmla="*/ 0 w 889927"/>
              <a:gd name="connsiteY0" fmla="*/ 1751164 h 1751164"/>
              <a:gd name="connsiteX1" fmla="*/ 712905 w 889927"/>
              <a:gd name="connsiteY1" fmla="*/ 918146 h 1751164"/>
              <a:gd name="connsiteX2" fmla="*/ 888757 w 889927"/>
              <a:gd name="connsiteY2" fmla="*/ 0 h 1751164"/>
              <a:gd name="connsiteX0" fmla="*/ 0 w 891995"/>
              <a:gd name="connsiteY0" fmla="*/ 1751164 h 1751164"/>
              <a:gd name="connsiteX1" fmla="*/ 712905 w 891995"/>
              <a:gd name="connsiteY1" fmla="*/ 918146 h 1751164"/>
              <a:gd name="connsiteX2" fmla="*/ 888757 w 891995"/>
              <a:gd name="connsiteY2" fmla="*/ 0 h 1751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1995" h="1751164">
                <a:moveTo>
                  <a:pt x="0" y="1751164"/>
                </a:moveTo>
                <a:cubicBezTo>
                  <a:pt x="198123" y="1129180"/>
                  <a:pt x="509746" y="1265040"/>
                  <a:pt x="712905" y="918146"/>
                </a:cubicBezTo>
                <a:cubicBezTo>
                  <a:pt x="916064" y="571252"/>
                  <a:pt x="893747" y="382792"/>
                  <a:pt x="888757" y="0"/>
                </a:cubicBezTo>
              </a:path>
            </a:pathLst>
          </a:custGeom>
          <a:noFill/>
          <a:ln w="12700">
            <a:solidFill>
              <a:schemeClr val="accent2">
                <a:lumMod val="40000"/>
                <a:lumOff val="6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159E6E2F-E281-B14A-84B3-4E92898516B6}"/>
              </a:ext>
            </a:extLst>
          </p:cNvPr>
          <p:cNvSpPr/>
          <p:nvPr/>
        </p:nvSpPr>
        <p:spPr>
          <a:xfrm>
            <a:off x="2733253" y="2771157"/>
            <a:ext cx="685541" cy="5912"/>
          </a:xfrm>
          <a:custGeom>
            <a:avLst/>
            <a:gdLst>
              <a:gd name="connsiteX0" fmla="*/ 0 w 762633"/>
              <a:gd name="connsiteY0" fmla="*/ 1574590 h 1574590"/>
              <a:gd name="connsiteX1" fmla="*/ 607071 w 762633"/>
              <a:gd name="connsiteY1" fmla="*/ 432538 h 1574590"/>
              <a:gd name="connsiteX2" fmla="*/ 762633 w 762633"/>
              <a:gd name="connsiteY2" fmla="*/ 0 h 1574590"/>
              <a:gd name="connsiteX0" fmla="*/ 0 w 762633"/>
              <a:gd name="connsiteY0" fmla="*/ 1574590 h 1574590"/>
              <a:gd name="connsiteX1" fmla="*/ 607071 w 762633"/>
              <a:gd name="connsiteY1" fmla="*/ 432538 h 1574590"/>
              <a:gd name="connsiteX2" fmla="*/ 762633 w 762633"/>
              <a:gd name="connsiteY2" fmla="*/ 0 h 1574590"/>
              <a:gd name="connsiteX0" fmla="*/ 0 w 762633"/>
              <a:gd name="connsiteY0" fmla="*/ 1574590 h 1574590"/>
              <a:gd name="connsiteX1" fmla="*/ 607071 w 762633"/>
              <a:gd name="connsiteY1" fmla="*/ 432538 h 1574590"/>
              <a:gd name="connsiteX2" fmla="*/ 762633 w 762633"/>
              <a:gd name="connsiteY2" fmla="*/ 0 h 1574590"/>
              <a:gd name="connsiteX0" fmla="*/ 0 w 888757"/>
              <a:gd name="connsiteY0" fmla="*/ 1751164 h 1751164"/>
              <a:gd name="connsiteX1" fmla="*/ 607071 w 888757"/>
              <a:gd name="connsiteY1" fmla="*/ 609112 h 1751164"/>
              <a:gd name="connsiteX2" fmla="*/ 888757 w 888757"/>
              <a:gd name="connsiteY2" fmla="*/ 0 h 1751164"/>
              <a:gd name="connsiteX0" fmla="*/ 0 w 888757"/>
              <a:gd name="connsiteY0" fmla="*/ 1751164 h 1751164"/>
              <a:gd name="connsiteX1" fmla="*/ 755238 w 888757"/>
              <a:gd name="connsiteY1" fmla="*/ 803846 h 1751164"/>
              <a:gd name="connsiteX2" fmla="*/ 888757 w 888757"/>
              <a:gd name="connsiteY2" fmla="*/ 0 h 1751164"/>
              <a:gd name="connsiteX0" fmla="*/ 0 w 890216"/>
              <a:gd name="connsiteY0" fmla="*/ 1751164 h 1751164"/>
              <a:gd name="connsiteX1" fmla="*/ 755238 w 890216"/>
              <a:gd name="connsiteY1" fmla="*/ 803846 h 1751164"/>
              <a:gd name="connsiteX2" fmla="*/ 888757 w 890216"/>
              <a:gd name="connsiteY2" fmla="*/ 0 h 1751164"/>
              <a:gd name="connsiteX0" fmla="*/ 0 w 890216"/>
              <a:gd name="connsiteY0" fmla="*/ 1751164 h 1751164"/>
              <a:gd name="connsiteX1" fmla="*/ 755238 w 890216"/>
              <a:gd name="connsiteY1" fmla="*/ 803846 h 1751164"/>
              <a:gd name="connsiteX2" fmla="*/ 888757 w 890216"/>
              <a:gd name="connsiteY2" fmla="*/ 0 h 1751164"/>
              <a:gd name="connsiteX0" fmla="*/ 0 w 895860"/>
              <a:gd name="connsiteY0" fmla="*/ 1751164 h 1751164"/>
              <a:gd name="connsiteX1" fmla="*/ 755238 w 895860"/>
              <a:gd name="connsiteY1" fmla="*/ 803846 h 1751164"/>
              <a:gd name="connsiteX2" fmla="*/ 888757 w 895860"/>
              <a:gd name="connsiteY2" fmla="*/ 0 h 1751164"/>
              <a:gd name="connsiteX0" fmla="*/ 0 w 889002"/>
              <a:gd name="connsiteY0" fmla="*/ 1751164 h 1751164"/>
              <a:gd name="connsiteX1" fmla="*/ 645171 w 889002"/>
              <a:gd name="connsiteY1" fmla="*/ 939313 h 1751164"/>
              <a:gd name="connsiteX2" fmla="*/ 888757 w 889002"/>
              <a:gd name="connsiteY2" fmla="*/ 0 h 1751164"/>
              <a:gd name="connsiteX0" fmla="*/ 0 w 889927"/>
              <a:gd name="connsiteY0" fmla="*/ 1751164 h 1751164"/>
              <a:gd name="connsiteX1" fmla="*/ 712905 w 889927"/>
              <a:gd name="connsiteY1" fmla="*/ 918146 h 1751164"/>
              <a:gd name="connsiteX2" fmla="*/ 888757 w 889927"/>
              <a:gd name="connsiteY2" fmla="*/ 0 h 1751164"/>
              <a:gd name="connsiteX0" fmla="*/ 0 w 891995"/>
              <a:gd name="connsiteY0" fmla="*/ 1751164 h 1751164"/>
              <a:gd name="connsiteX1" fmla="*/ 712905 w 891995"/>
              <a:gd name="connsiteY1" fmla="*/ 918146 h 1751164"/>
              <a:gd name="connsiteX2" fmla="*/ 888757 w 891995"/>
              <a:gd name="connsiteY2" fmla="*/ 0 h 1751164"/>
              <a:gd name="connsiteX0" fmla="*/ 0 w 987191"/>
              <a:gd name="connsiteY0" fmla="*/ 835076 h 835076"/>
              <a:gd name="connsiteX1" fmla="*/ 712905 w 987191"/>
              <a:gd name="connsiteY1" fmla="*/ 2058 h 835076"/>
              <a:gd name="connsiteX2" fmla="*/ 987035 w 987191"/>
              <a:gd name="connsiteY2" fmla="*/ 522877 h 835076"/>
              <a:gd name="connsiteX0" fmla="*/ 0 w 987035"/>
              <a:gd name="connsiteY0" fmla="*/ 836398 h 836398"/>
              <a:gd name="connsiteX1" fmla="*/ 712905 w 987035"/>
              <a:gd name="connsiteY1" fmla="*/ 3380 h 836398"/>
              <a:gd name="connsiteX2" fmla="*/ 987035 w 987035"/>
              <a:gd name="connsiteY2" fmla="*/ 524199 h 836398"/>
              <a:gd name="connsiteX0" fmla="*/ 0 w 982762"/>
              <a:gd name="connsiteY0" fmla="*/ 833080 h 858515"/>
              <a:gd name="connsiteX1" fmla="*/ 712905 w 982762"/>
              <a:gd name="connsiteY1" fmla="*/ 62 h 858515"/>
              <a:gd name="connsiteX2" fmla="*/ 982762 w 982762"/>
              <a:gd name="connsiteY2" fmla="*/ 858516 h 858515"/>
              <a:gd name="connsiteX0" fmla="*/ 0 w 691965"/>
              <a:gd name="connsiteY0" fmla="*/ 852844 h 858457"/>
              <a:gd name="connsiteX1" fmla="*/ 422108 w 691965"/>
              <a:gd name="connsiteY1" fmla="*/ 3 h 858457"/>
              <a:gd name="connsiteX2" fmla="*/ 691965 w 691965"/>
              <a:gd name="connsiteY2" fmla="*/ 858457 h 858457"/>
              <a:gd name="connsiteX0" fmla="*/ 0 w 691965"/>
              <a:gd name="connsiteY0" fmla="*/ 0 h 5613"/>
              <a:gd name="connsiteX1" fmla="*/ 691965 w 691965"/>
              <a:gd name="connsiteY1" fmla="*/ 5613 h 5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1965" h="5613">
                <a:moveTo>
                  <a:pt x="0" y="0"/>
                </a:moveTo>
                <a:lnTo>
                  <a:pt x="691965" y="5613"/>
                </a:lnTo>
              </a:path>
            </a:pathLst>
          </a:custGeom>
          <a:noFill/>
          <a:ln w="12700">
            <a:solidFill>
              <a:schemeClr val="accent2">
                <a:lumMod val="40000"/>
                <a:lumOff val="6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E6C72138-CE38-A340-A0DA-713B65F671C6}"/>
              </a:ext>
            </a:extLst>
          </p:cNvPr>
          <p:cNvSpPr/>
          <p:nvPr/>
        </p:nvSpPr>
        <p:spPr>
          <a:xfrm>
            <a:off x="2229634" y="2862875"/>
            <a:ext cx="904792" cy="713052"/>
          </a:xfrm>
          <a:custGeom>
            <a:avLst/>
            <a:gdLst>
              <a:gd name="connsiteX0" fmla="*/ 0 w 762633"/>
              <a:gd name="connsiteY0" fmla="*/ 1574590 h 1574590"/>
              <a:gd name="connsiteX1" fmla="*/ 607071 w 762633"/>
              <a:gd name="connsiteY1" fmla="*/ 432538 h 1574590"/>
              <a:gd name="connsiteX2" fmla="*/ 762633 w 762633"/>
              <a:gd name="connsiteY2" fmla="*/ 0 h 1574590"/>
              <a:gd name="connsiteX0" fmla="*/ 0 w 762633"/>
              <a:gd name="connsiteY0" fmla="*/ 1574590 h 1574590"/>
              <a:gd name="connsiteX1" fmla="*/ 607071 w 762633"/>
              <a:gd name="connsiteY1" fmla="*/ 432538 h 1574590"/>
              <a:gd name="connsiteX2" fmla="*/ 762633 w 762633"/>
              <a:gd name="connsiteY2" fmla="*/ 0 h 1574590"/>
              <a:gd name="connsiteX0" fmla="*/ 0 w 762633"/>
              <a:gd name="connsiteY0" fmla="*/ 1574590 h 1574590"/>
              <a:gd name="connsiteX1" fmla="*/ 607071 w 762633"/>
              <a:gd name="connsiteY1" fmla="*/ 432538 h 1574590"/>
              <a:gd name="connsiteX2" fmla="*/ 762633 w 762633"/>
              <a:gd name="connsiteY2" fmla="*/ 0 h 1574590"/>
              <a:gd name="connsiteX0" fmla="*/ 0 w 888757"/>
              <a:gd name="connsiteY0" fmla="*/ 1751164 h 1751164"/>
              <a:gd name="connsiteX1" fmla="*/ 607071 w 888757"/>
              <a:gd name="connsiteY1" fmla="*/ 609112 h 1751164"/>
              <a:gd name="connsiteX2" fmla="*/ 888757 w 888757"/>
              <a:gd name="connsiteY2" fmla="*/ 0 h 1751164"/>
              <a:gd name="connsiteX0" fmla="*/ 0 w 888757"/>
              <a:gd name="connsiteY0" fmla="*/ 1751164 h 1751164"/>
              <a:gd name="connsiteX1" fmla="*/ 755238 w 888757"/>
              <a:gd name="connsiteY1" fmla="*/ 803846 h 1751164"/>
              <a:gd name="connsiteX2" fmla="*/ 888757 w 888757"/>
              <a:gd name="connsiteY2" fmla="*/ 0 h 1751164"/>
              <a:gd name="connsiteX0" fmla="*/ 0 w 890216"/>
              <a:gd name="connsiteY0" fmla="*/ 1751164 h 1751164"/>
              <a:gd name="connsiteX1" fmla="*/ 755238 w 890216"/>
              <a:gd name="connsiteY1" fmla="*/ 803846 h 1751164"/>
              <a:gd name="connsiteX2" fmla="*/ 888757 w 890216"/>
              <a:gd name="connsiteY2" fmla="*/ 0 h 1751164"/>
              <a:gd name="connsiteX0" fmla="*/ 0 w 890216"/>
              <a:gd name="connsiteY0" fmla="*/ 1751164 h 1751164"/>
              <a:gd name="connsiteX1" fmla="*/ 755238 w 890216"/>
              <a:gd name="connsiteY1" fmla="*/ 803846 h 1751164"/>
              <a:gd name="connsiteX2" fmla="*/ 888757 w 890216"/>
              <a:gd name="connsiteY2" fmla="*/ 0 h 1751164"/>
              <a:gd name="connsiteX0" fmla="*/ 0 w 895860"/>
              <a:gd name="connsiteY0" fmla="*/ 1751164 h 1751164"/>
              <a:gd name="connsiteX1" fmla="*/ 755238 w 895860"/>
              <a:gd name="connsiteY1" fmla="*/ 803846 h 1751164"/>
              <a:gd name="connsiteX2" fmla="*/ 888757 w 895860"/>
              <a:gd name="connsiteY2" fmla="*/ 0 h 1751164"/>
              <a:gd name="connsiteX0" fmla="*/ 0 w 889002"/>
              <a:gd name="connsiteY0" fmla="*/ 1751164 h 1751164"/>
              <a:gd name="connsiteX1" fmla="*/ 645171 w 889002"/>
              <a:gd name="connsiteY1" fmla="*/ 939313 h 1751164"/>
              <a:gd name="connsiteX2" fmla="*/ 888757 w 889002"/>
              <a:gd name="connsiteY2" fmla="*/ 0 h 1751164"/>
              <a:gd name="connsiteX0" fmla="*/ 0 w 889927"/>
              <a:gd name="connsiteY0" fmla="*/ 1751164 h 1751164"/>
              <a:gd name="connsiteX1" fmla="*/ 712905 w 889927"/>
              <a:gd name="connsiteY1" fmla="*/ 918146 h 1751164"/>
              <a:gd name="connsiteX2" fmla="*/ 888757 w 889927"/>
              <a:gd name="connsiteY2" fmla="*/ 0 h 1751164"/>
              <a:gd name="connsiteX0" fmla="*/ 0 w 891995"/>
              <a:gd name="connsiteY0" fmla="*/ 1751164 h 1751164"/>
              <a:gd name="connsiteX1" fmla="*/ 712905 w 891995"/>
              <a:gd name="connsiteY1" fmla="*/ 918146 h 1751164"/>
              <a:gd name="connsiteX2" fmla="*/ 888757 w 891995"/>
              <a:gd name="connsiteY2" fmla="*/ 0 h 1751164"/>
              <a:gd name="connsiteX0" fmla="*/ 0 w 987191"/>
              <a:gd name="connsiteY0" fmla="*/ 835076 h 835076"/>
              <a:gd name="connsiteX1" fmla="*/ 712905 w 987191"/>
              <a:gd name="connsiteY1" fmla="*/ 2058 h 835076"/>
              <a:gd name="connsiteX2" fmla="*/ 987035 w 987191"/>
              <a:gd name="connsiteY2" fmla="*/ 522877 h 835076"/>
              <a:gd name="connsiteX0" fmla="*/ 0 w 987035"/>
              <a:gd name="connsiteY0" fmla="*/ 836398 h 836398"/>
              <a:gd name="connsiteX1" fmla="*/ 712905 w 987035"/>
              <a:gd name="connsiteY1" fmla="*/ 3380 h 836398"/>
              <a:gd name="connsiteX2" fmla="*/ 987035 w 987035"/>
              <a:gd name="connsiteY2" fmla="*/ 524199 h 836398"/>
              <a:gd name="connsiteX0" fmla="*/ 0 w 982762"/>
              <a:gd name="connsiteY0" fmla="*/ 833080 h 858515"/>
              <a:gd name="connsiteX1" fmla="*/ 712905 w 982762"/>
              <a:gd name="connsiteY1" fmla="*/ 62 h 858515"/>
              <a:gd name="connsiteX2" fmla="*/ 982762 w 982762"/>
              <a:gd name="connsiteY2" fmla="*/ 858516 h 858515"/>
              <a:gd name="connsiteX0" fmla="*/ 0 w 691965"/>
              <a:gd name="connsiteY0" fmla="*/ 852844 h 858457"/>
              <a:gd name="connsiteX1" fmla="*/ 422108 w 691965"/>
              <a:gd name="connsiteY1" fmla="*/ 3 h 858457"/>
              <a:gd name="connsiteX2" fmla="*/ 691965 w 691965"/>
              <a:gd name="connsiteY2" fmla="*/ 858457 h 858457"/>
              <a:gd name="connsiteX0" fmla="*/ 0 w 691965"/>
              <a:gd name="connsiteY0" fmla="*/ 0 h 5613"/>
              <a:gd name="connsiteX1" fmla="*/ 691965 w 691965"/>
              <a:gd name="connsiteY1" fmla="*/ 5613 h 5613"/>
              <a:gd name="connsiteX0" fmla="*/ 0 w 10000"/>
              <a:gd name="connsiteY0" fmla="*/ 0 h 10000"/>
              <a:gd name="connsiteX1" fmla="*/ 3369 w 10000"/>
              <a:gd name="connsiteY1" fmla="*/ 7398 h 10000"/>
              <a:gd name="connsiteX2" fmla="*/ 10000 w 10000"/>
              <a:gd name="connsiteY2" fmla="*/ 10000 h 10000"/>
              <a:gd name="connsiteX0" fmla="*/ 0 w 10000"/>
              <a:gd name="connsiteY0" fmla="*/ 0 h 10000"/>
              <a:gd name="connsiteX1" fmla="*/ 3369 w 10000"/>
              <a:gd name="connsiteY1" fmla="*/ 7398 h 10000"/>
              <a:gd name="connsiteX2" fmla="*/ 10000 w 10000"/>
              <a:gd name="connsiteY2" fmla="*/ 10000 h 10000"/>
              <a:gd name="connsiteX0" fmla="*/ 0 w 10000"/>
              <a:gd name="connsiteY0" fmla="*/ 0 h 10000"/>
              <a:gd name="connsiteX1" fmla="*/ 3369 w 10000"/>
              <a:gd name="connsiteY1" fmla="*/ 7398 h 10000"/>
              <a:gd name="connsiteX2" fmla="*/ 10000 w 10000"/>
              <a:gd name="connsiteY2" fmla="*/ 10000 h 10000"/>
              <a:gd name="connsiteX0" fmla="*/ 0 w 10000"/>
              <a:gd name="connsiteY0" fmla="*/ 0 h 10000"/>
              <a:gd name="connsiteX1" fmla="*/ 3369 w 10000"/>
              <a:gd name="connsiteY1" fmla="*/ 7398 h 10000"/>
              <a:gd name="connsiteX2" fmla="*/ 10000 w 10000"/>
              <a:gd name="connsiteY2" fmla="*/ 10000 h 10000"/>
              <a:gd name="connsiteX0" fmla="*/ 0 w 10000"/>
              <a:gd name="connsiteY0" fmla="*/ 0 h 10000"/>
              <a:gd name="connsiteX1" fmla="*/ 3369 w 10000"/>
              <a:gd name="connsiteY1" fmla="*/ 7398 h 10000"/>
              <a:gd name="connsiteX2" fmla="*/ 10000 w 10000"/>
              <a:gd name="connsiteY2" fmla="*/ 10000 h 10000"/>
              <a:gd name="connsiteX0" fmla="*/ 0 w 10000"/>
              <a:gd name="connsiteY0" fmla="*/ 0 h 10000"/>
              <a:gd name="connsiteX1" fmla="*/ 3830 w 10000"/>
              <a:gd name="connsiteY1" fmla="*/ 7574 h 10000"/>
              <a:gd name="connsiteX2" fmla="*/ 10000 w 10000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600" y="3188"/>
                  <a:pt x="1574" y="5770"/>
                  <a:pt x="3830" y="7574"/>
                </a:cubicBezTo>
                <a:cubicBezTo>
                  <a:pt x="6086" y="9378"/>
                  <a:pt x="7144" y="9660"/>
                  <a:pt x="10000" y="10000"/>
                </a:cubicBezTo>
              </a:path>
            </a:pathLst>
          </a:custGeom>
          <a:noFill/>
          <a:ln w="12700">
            <a:solidFill>
              <a:schemeClr val="accent2">
                <a:lumMod val="40000"/>
                <a:lumOff val="6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CC24555C-E6D4-4C47-973A-4E4C442D2E9A}"/>
              </a:ext>
            </a:extLst>
          </p:cNvPr>
          <p:cNvSpPr/>
          <p:nvPr/>
        </p:nvSpPr>
        <p:spPr>
          <a:xfrm>
            <a:off x="2026618" y="2851982"/>
            <a:ext cx="2102322" cy="980014"/>
          </a:xfrm>
          <a:custGeom>
            <a:avLst/>
            <a:gdLst>
              <a:gd name="connsiteX0" fmla="*/ 0 w 762633"/>
              <a:gd name="connsiteY0" fmla="*/ 1574590 h 1574590"/>
              <a:gd name="connsiteX1" fmla="*/ 607071 w 762633"/>
              <a:gd name="connsiteY1" fmla="*/ 432538 h 1574590"/>
              <a:gd name="connsiteX2" fmla="*/ 762633 w 762633"/>
              <a:gd name="connsiteY2" fmla="*/ 0 h 1574590"/>
              <a:gd name="connsiteX0" fmla="*/ 0 w 762633"/>
              <a:gd name="connsiteY0" fmla="*/ 1574590 h 1574590"/>
              <a:gd name="connsiteX1" fmla="*/ 607071 w 762633"/>
              <a:gd name="connsiteY1" fmla="*/ 432538 h 1574590"/>
              <a:gd name="connsiteX2" fmla="*/ 762633 w 762633"/>
              <a:gd name="connsiteY2" fmla="*/ 0 h 1574590"/>
              <a:gd name="connsiteX0" fmla="*/ 0 w 762633"/>
              <a:gd name="connsiteY0" fmla="*/ 1574590 h 1574590"/>
              <a:gd name="connsiteX1" fmla="*/ 607071 w 762633"/>
              <a:gd name="connsiteY1" fmla="*/ 432538 h 1574590"/>
              <a:gd name="connsiteX2" fmla="*/ 762633 w 762633"/>
              <a:gd name="connsiteY2" fmla="*/ 0 h 1574590"/>
              <a:gd name="connsiteX0" fmla="*/ 0 w 888757"/>
              <a:gd name="connsiteY0" fmla="*/ 1751164 h 1751164"/>
              <a:gd name="connsiteX1" fmla="*/ 607071 w 888757"/>
              <a:gd name="connsiteY1" fmla="*/ 609112 h 1751164"/>
              <a:gd name="connsiteX2" fmla="*/ 888757 w 888757"/>
              <a:gd name="connsiteY2" fmla="*/ 0 h 1751164"/>
              <a:gd name="connsiteX0" fmla="*/ 0 w 888757"/>
              <a:gd name="connsiteY0" fmla="*/ 1751164 h 1751164"/>
              <a:gd name="connsiteX1" fmla="*/ 755238 w 888757"/>
              <a:gd name="connsiteY1" fmla="*/ 803846 h 1751164"/>
              <a:gd name="connsiteX2" fmla="*/ 888757 w 888757"/>
              <a:gd name="connsiteY2" fmla="*/ 0 h 1751164"/>
              <a:gd name="connsiteX0" fmla="*/ 0 w 890216"/>
              <a:gd name="connsiteY0" fmla="*/ 1751164 h 1751164"/>
              <a:gd name="connsiteX1" fmla="*/ 755238 w 890216"/>
              <a:gd name="connsiteY1" fmla="*/ 803846 h 1751164"/>
              <a:gd name="connsiteX2" fmla="*/ 888757 w 890216"/>
              <a:gd name="connsiteY2" fmla="*/ 0 h 1751164"/>
              <a:gd name="connsiteX0" fmla="*/ 0 w 890216"/>
              <a:gd name="connsiteY0" fmla="*/ 1751164 h 1751164"/>
              <a:gd name="connsiteX1" fmla="*/ 755238 w 890216"/>
              <a:gd name="connsiteY1" fmla="*/ 803846 h 1751164"/>
              <a:gd name="connsiteX2" fmla="*/ 888757 w 890216"/>
              <a:gd name="connsiteY2" fmla="*/ 0 h 1751164"/>
              <a:gd name="connsiteX0" fmla="*/ 0 w 895860"/>
              <a:gd name="connsiteY0" fmla="*/ 1751164 h 1751164"/>
              <a:gd name="connsiteX1" fmla="*/ 755238 w 895860"/>
              <a:gd name="connsiteY1" fmla="*/ 803846 h 1751164"/>
              <a:gd name="connsiteX2" fmla="*/ 888757 w 895860"/>
              <a:gd name="connsiteY2" fmla="*/ 0 h 1751164"/>
              <a:gd name="connsiteX0" fmla="*/ 0 w 889002"/>
              <a:gd name="connsiteY0" fmla="*/ 1751164 h 1751164"/>
              <a:gd name="connsiteX1" fmla="*/ 645171 w 889002"/>
              <a:gd name="connsiteY1" fmla="*/ 939313 h 1751164"/>
              <a:gd name="connsiteX2" fmla="*/ 888757 w 889002"/>
              <a:gd name="connsiteY2" fmla="*/ 0 h 1751164"/>
              <a:gd name="connsiteX0" fmla="*/ 0 w 889927"/>
              <a:gd name="connsiteY0" fmla="*/ 1751164 h 1751164"/>
              <a:gd name="connsiteX1" fmla="*/ 712905 w 889927"/>
              <a:gd name="connsiteY1" fmla="*/ 918146 h 1751164"/>
              <a:gd name="connsiteX2" fmla="*/ 888757 w 889927"/>
              <a:gd name="connsiteY2" fmla="*/ 0 h 1751164"/>
              <a:gd name="connsiteX0" fmla="*/ 0 w 891995"/>
              <a:gd name="connsiteY0" fmla="*/ 1751164 h 1751164"/>
              <a:gd name="connsiteX1" fmla="*/ 712905 w 891995"/>
              <a:gd name="connsiteY1" fmla="*/ 918146 h 1751164"/>
              <a:gd name="connsiteX2" fmla="*/ 888757 w 891995"/>
              <a:gd name="connsiteY2" fmla="*/ 0 h 1751164"/>
              <a:gd name="connsiteX0" fmla="*/ 0 w 987191"/>
              <a:gd name="connsiteY0" fmla="*/ 835076 h 835076"/>
              <a:gd name="connsiteX1" fmla="*/ 712905 w 987191"/>
              <a:gd name="connsiteY1" fmla="*/ 2058 h 835076"/>
              <a:gd name="connsiteX2" fmla="*/ 987035 w 987191"/>
              <a:gd name="connsiteY2" fmla="*/ 522877 h 835076"/>
              <a:gd name="connsiteX0" fmla="*/ 0 w 987035"/>
              <a:gd name="connsiteY0" fmla="*/ 836398 h 836398"/>
              <a:gd name="connsiteX1" fmla="*/ 712905 w 987035"/>
              <a:gd name="connsiteY1" fmla="*/ 3380 h 836398"/>
              <a:gd name="connsiteX2" fmla="*/ 987035 w 987035"/>
              <a:gd name="connsiteY2" fmla="*/ 524199 h 836398"/>
              <a:gd name="connsiteX0" fmla="*/ 0 w 982762"/>
              <a:gd name="connsiteY0" fmla="*/ 833080 h 858515"/>
              <a:gd name="connsiteX1" fmla="*/ 712905 w 982762"/>
              <a:gd name="connsiteY1" fmla="*/ 62 h 858515"/>
              <a:gd name="connsiteX2" fmla="*/ 982762 w 982762"/>
              <a:gd name="connsiteY2" fmla="*/ 858516 h 858515"/>
              <a:gd name="connsiteX0" fmla="*/ 0 w 691965"/>
              <a:gd name="connsiteY0" fmla="*/ 852844 h 858457"/>
              <a:gd name="connsiteX1" fmla="*/ 422108 w 691965"/>
              <a:gd name="connsiteY1" fmla="*/ 3 h 858457"/>
              <a:gd name="connsiteX2" fmla="*/ 691965 w 691965"/>
              <a:gd name="connsiteY2" fmla="*/ 858457 h 858457"/>
              <a:gd name="connsiteX0" fmla="*/ 0 w 691965"/>
              <a:gd name="connsiteY0" fmla="*/ 0 h 5613"/>
              <a:gd name="connsiteX1" fmla="*/ 691965 w 691965"/>
              <a:gd name="connsiteY1" fmla="*/ 5613 h 5613"/>
              <a:gd name="connsiteX0" fmla="*/ 0 w 10000"/>
              <a:gd name="connsiteY0" fmla="*/ 0 h 10000"/>
              <a:gd name="connsiteX1" fmla="*/ 3369 w 10000"/>
              <a:gd name="connsiteY1" fmla="*/ 7398 h 10000"/>
              <a:gd name="connsiteX2" fmla="*/ 10000 w 10000"/>
              <a:gd name="connsiteY2" fmla="*/ 10000 h 10000"/>
              <a:gd name="connsiteX0" fmla="*/ 0 w 10000"/>
              <a:gd name="connsiteY0" fmla="*/ 0 h 10000"/>
              <a:gd name="connsiteX1" fmla="*/ 3369 w 10000"/>
              <a:gd name="connsiteY1" fmla="*/ 7398 h 10000"/>
              <a:gd name="connsiteX2" fmla="*/ 10000 w 10000"/>
              <a:gd name="connsiteY2" fmla="*/ 10000 h 10000"/>
              <a:gd name="connsiteX0" fmla="*/ 0 w 10000"/>
              <a:gd name="connsiteY0" fmla="*/ 0 h 10000"/>
              <a:gd name="connsiteX1" fmla="*/ 3369 w 10000"/>
              <a:gd name="connsiteY1" fmla="*/ 7398 h 10000"/>
              <a:gd name="connsiteX2" fmla="*/ 10000 w 10000"/>
              <a:gd name="connsiteY2" fmla="*/ 10000 h 10000"/>
              <a:gd name="connsiteX0" fmla="*/ 0 w 10000"/>
              <a:gd name="connsiteY0" fmla="*/ 0 h 10000"/>
              <a:gd name="connsiteX1" fmla="*/ 3369 w 10000"/>
              <a:gd name="connsiteY1" fmla="*/ 7398 h 10000"/>
              <a:gd name="connsiteX2" fmla="*/ 10000 w 10000"/>
              <a:gd name="connsiteY2" fmla="*/ 10000 h 10000"/>
              <a:gd name="connsiteX0" fmla="*/ 0 w 10000"/>
              <a:gd name="connsiteY0" fmla="*/ 0 h 10000"/>
              <a:gd name="connsiteX1" fmla="*/ 3369 w 10000"/>
              <a:gd name="connsiteY1" fmla="*/ 7398 h 10000"/>
              <a:gd name="connsiteX2" fmla="*/ 10000 w 10000"/>
              <a:gd name="connsiteY2" fmla="*/ 10000 h 10000"/>
              <a:gd name="connsiteX0" fmla="*/ 0 w 10000"/>
              <a:gd name="connsiteY0" fmla="*/ 0 h 10000"/>
              <a:gd name="connsiteX1" fmla="*/ 3830 w 10000"/>
              <a:gd name="connsiteY1" fmla="*/ 7574 h 10000"/>
              <a:gd name="connsiteX2" fmla="*/ 10000 w 10000"/>
              <a:gd name="connsiteY2" fmla="*/ 10000 h 10000"/>
              <a:gd name="connsiteX0" fmla="*/ 0 w 10000"/>
              <a:gd name="connsiteY0" fmla="*/ 0 h 10000"/>
              <a:gd name="connsiteX1" fmla="*/ 3830 w 10000"/>
              <a:gd name="connsiteY1" fmla="*/ 7574 h 10000"/>
              <a:gd name="connsiteX2" fmla="*/ 10000 w 10000"/>
              <a:gd name="connsiteY2" fmla="*/ 10000 h 10000"/>
              <a:gd name="connsiteX0" fmla="*/ 0 w 10000"/>
              <a:gd name="connsiteY0" fmla="*/ 0 h 10009"/>
              <a:gd name="connsiteX1" fmla="*/ 3875 w 10000"/>
              <a:gd name="connsiteY1" fmla="*/ 8921 h 10009"/>
              <a:gd name="connsiteX2" fmla="*/ 10000 w 10000"/>
              <a:gd name="connsiteY2" fmla="*/ 10000 h 10009"/>
              <a:gd name="connsiteX0" fmla="*/ 0 w 10000"/>
              <a:gd name="connsiteY0" fmla="*/ 0 h 10182"/>
              <a:gd name="connsiteX1" fmla="*/ 3875 w 10000"/>
              <a:gd name="connsiteY1" fmla="*/ 8921 h 10182"/>
              <a:gd name="connsiteX2" fmla="*/ 10000 w 10000"/>
              <a:gd name="connsiteY2" fmla="*/ 10000 h 10182"/>
              <a:gd name="connsiteX0" fmla="*/ 0 w 10000"/>
              <a:gd name="connsiteY0" fmla="*/ 0 h 10024"/>
              <a:gd name="connsiteX1" fmla="*/ 3673 w 10000"/>
              <a:gd name="connsiteY1" fmla="*/ 8200 h 10024"/>
              <a:gd name="connsiteX2" fmla="*/ 10000 w 10000"/>
              <a:gd name="connsiteY2" fmla="*/ 10000 h 10024"/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0" fmla="*/ 0 w 10000"/>
              <a:gd name="connsiteY0" fmla="*/ 0 h 10000"/>
              <a:gd name="connsiteX1" fmla="*/ 2983 w 10000"/>
              <a:gd name="connsiteY1" fmla="*/ 9230 h 10000"/>
              <a:gd name="connsiteX2" fmla="*/ 10000 w 10000"/>
              <a:gd name="connsiteY2" fmla="*/ 10000 h 10000"/>
              <a:gd name="connsiteX0" fmla="*/ 0 w 10000"/>
              <a:gd name="connsiteY0" fmla="*/ 0 h 10000"/>
              <a:gd name="connsiteX1" fmla="*/ 2983 w 10000"/>
              <a:gd name="connsiteY1" fmla="*/ 9230 h 10000"/>
              <a:gd name="connsiteX2" fmla="*/ 10000 w 10000"/>
              <a:gd name="connsiteY2" fmla="*/ 10000 h 10000"/>
              <a:gd name="connsiteX0" fmla="*/ 0 w 10000"/>
              <a:gd name="connsiteY0" fmla="*/ 0 h 10126"/>
              <a:gd name="connsiteX1" fmla="*/ 2983 w 10000"/>
              <a:gd name="connsiteY1" fmla="*/ 9230 h 10126"/>
              <a:gd name="connsiteX2" fmla="*/ 10000 w 10000"/>
              <a:gd name="connsiteY2" fmla="*/ 10000 h 10126"/>
              <a:gd name="connsiteX0" fmla="*/ 0 w 10000"/>
              <a:gd name="connsiteY0" fmla="*/ 0 h 10126"/>
              <a:gd name="connsiteX1" fmla="*/ 2983 w 10000"/>
              <a:gd name="connsiteY1" fmla="*/ 9230 h 10126"/>
              <a:gd name="connsiteX2" fmla="*/ 10000 w 10000"/>
              <a:gd name="connsiteY2" fmla="*/ 10000 h 10126"/>
              <a:gd name="connsiteX0" fmla="*/ 0 w 10000"/>
              <a:gd name="connsiteY0" fmla="*/ 0 h 10283"/>
              <a:gd name="connsiteX1" fmla="*/ 2983 w 10000"/>
              <a:gd name="connsiteY1" fmla="*/ 9230 h 10283"/>
              <a:gd name="connsiteX2" fmla="*/ 10000 w 10000"/>
              <a:gd name="connsiteY2" fmla="*/ 10000 h 10283"/>
              <a:gd name="connsiteX0" fmla="*/ 0 w 10000"/>
              <a:gd name="connsiteY0" fmla="*/ 0 h 10110"/>
              <a:gd name="connsiteX1" fmla="*/ 2624 w 10000"/>
              <a:gd name="connsiteY1" fmla="*/ 8749 h 10110"/>
              <a:gd name="connsiteX2" fmla="*/ 10000 w 10000"/>
              <a:gd name="connsiteY2" fmla="*/ 10000 h 10110"/>
              <a:gd name="connsiteX0" fmla="*/ 0 w 10000"/>
              <a:gd name="connsiteY0" fmla="*/ 0 h 10317"/>
              <a:gd name="connsiteX1" fmla="*/ 2624 w 10000"/>
              <a:gd name="connsiteY1" fmla="*/ 8749 h 10317"/>
              <a:gd name="connsiteX2" fmla="*/ 10000 w 10000"/>
              <a:gd name="connsiteY2" fmla="*/ 10000 h 10317"/>
              <a:gd name="connsiteX0" fmla="*/ 0 w 10000"/>
              <a:gd name="connsiteY0" fmla="*/ 0 h 10241"/>
              <a:gd name="connsiteX1" fmla="*/ 2624 w 10000"/>
              <a:gd name="connsiteY1" fmla="*/ 8749 h 10241"/>
              <a:gd name="connsiteX2" fmla="*/ 10000 w 10000"/>
              <a:gd name="connsiteY2" fmla="*/ 10000 h 10241"/>
              <a:gd name="connsiteX0" fmla="*/ 0 w 10000"/>
              <a:gd name="connsiteY0" fmla="*/ 0 h 10000"/>
              <a:gd name="connsiteX1" fmla="*/ 2579 w 10000"/>
              <a:gd name="connsiteY1" fmla="*/ 7739 h 10000"/>
              <a:gd name="connsiteX2" fmla="*/ 10000 w 10000"/>
              <a:gd name="connsiteY2" fmla="*/ 10000 h 10000"/>
              <a:gd name="connsiteX0" fmla="*/ 0 w 10000"/>
              <a:gd name="connsiteY0" fmla="*/ 0 h 10000"/>
              <a:gd name="connsiteX1" fmla="*/ 2579 w 10000"/>
              <a:gd name="connsiteY1" fmla="*/ 7739 h 10000"/>
              <a:gd name="connsiteX2" fmla="*/ 10000 w 10000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60" y="1537"/>
                  <a:pt x="240" y="5414"/>
                  <a:pt x="2579" y="7739"/>
                </a:cubicBezTo>
                <a:cubicBezTo>
                  <a:pt x="4918" y="10064"/>
                  <a:pt x="6741" y="9984"/>
                  <a:pt x="10000" y="10000"/>
                </a:cubicBezTo>
              </a:path>
            </a:pathLst>
          </a:custGeom>
          <a:noFill/>
          <a:ln w="12700">
            <a:solidFill>
              <a:schemeClr val="accent2">
                <a:lumMod val="40000"/>
                <a:lumOff val="6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ADFC33F7-4A3E-F54B-ACD3-3DA2AA754835}"/>
              </a:ext>
            </a:extLst>
          </p:cNvPr>
          <p:cNvSpPr/>
          <p:nvPr/>
        </p:nvSpPr>
        <p:spPr>
          <a:xfrm>
            <a:off x="1702966" y="2853553"/>
            <a:ext cx="2102322" cy="2373289"/>
          </a:xfrm>
          <a:custGeom>
            <a:avLst/>
            <a:gdLst>
              <a:gd name="connsiteX0" fmla="*/ 0 w 762633"/>
              <a:gd name="connsiteY0" fmla="*/ 1574590 h 1574590"/>
              <a:gd name="connsiteX1" fmla="*/ 607071 w 762633"/>
              <a:gd name="connsiteY1" fmla="*/ 432538 h 1574590"/>
              <a:gd name="connsiteX2" fmla="*/ 762633 w 762633"/>
              <a:gd name="connsiteY2" fmla="*/ 0 h 1574590"/>
              <a:gd name="connsiteX0" fmla="*/ 0 w 762633"/>
              <a:gd name="connsiteY0" fmla="*/ 1574590 h 1574590"/>
              <a:gd name="connsiteX1" fmla="*/ 607071 w 762633"/>
              <a:gd name="connsiteY1" fmla="*/ 432538 h 1574590"/>
              <a:gd name="connsiteX2" fmla="*/ 762633 w 762633"/>
              <a:gd name="connsiteY2" fmla="*/ 0 h 1574590"/>
              <a:gd name="connsiteX0" fmla="*/ 0 w 762633"/>
              <a:gd name="connsiteY0" fmla="*/ 1574590 h 1574590"/>
              <a:gd name="connsiteX1" fmla="*/ 607071 w 762633"/>
              <a:gd name="connsiteY1" fmla="*/ 432538 h 1574590"/>
              <a:gd name="connsiteX2" fmla="*/ 762633 w 762633"/>
              <a:gd name="connsiteY2" fmla="*/ 0 h 1574590"/>
              <a:gd name="connsiteX0" fmla="*/ 0 w 888757"/>
              <a:gd name="connsiteY0" fmla="*/ 1751164 h 1751164"/>
              <a:gd name="connsiteX1" fmla="*/ 607071 w 888757"/>
              <a:gd name="connsiteY1" fmla="*/ 609112 h 1751164"/>
              <a:gd name="connsiteX2" fmla="*/ 888757 w 888757"/>
              <a:gd name="connsiteY2" fmla="*/ 0 h 1751164"/>
              <a:gd name="connsiteX0" fmla="*/ 0 w 888757"/>
              <a:gd name="connsiteY0" fmla="*/ 1751164 h 1751164"/>
              <a:gd name="connsiteX1" fmla="*/ 755238 w 888757"/>
              <a:gd name="connsiteY1" fmla="*/ 803846 h 1751164"/>
              <a:gd name="connsiteX2" fmla="*/ 888757 w 888757"/>
              <a:gd name="connsiteY2" fmla="*/ 0 h 1751164"/>
              <a:gd name="connsiteX0" fmla="*/ 0 w 890216"/>
              <a:gd name="connsiteY0" fmla="*/ 1751164 h 1751164"/>
              <a:gd name="connsiteX1" fmla="*/ 755238 w 890216"/>
              <a:gd name="connsiteY1" fmla="*/ 803846 h 1751164"/>
              <a:gd name="connsiteX2" fmla="*/ 888757 w 890216"/>
              <a:gd name="connsiteY2" fmla="*/ 0 h 1751164"/>
              <a:gd name="connsiteX0" fmla="*/ 0 w 890216"/>
              <a:gd name="connsiteY0" fmla="*/ 1751164 h 1751164"/>
              <a:gd name="connsiteX1" fmla="*/ 755238 w 890216"/>
              <a:gd name="connsiteY1" fmla="*/ 803846 h 1751164"/>
              <a:gd name="connsiteX2" fmla="*/ 888757 w 890216"/>
              <a:gd name="connsiteY2" fmla="*/ 0 h 1751164"/>
              <a:gd name="connsiteX0" fmla="*/ 0 w 895860"/>
              <a:gd name="connsiteY0" fmla="*/ 1751164 h 1751164"/>
              <a:gd name="connsiteX1" fmla="*/ 755238 w 895860"/>
              <a:gd name="connsiteY1" fmla="*/ 803846 h 1751164"/>
              <a:gd name="connsiteX2" fmla="*/ 888757 w 895860"/>
              <a:gd name="connsiteY2" fmla="*/ 0 h 1751164"/>
              <a:gd name="connsiteX0" fmla="*/ 0 w 889002"/>
              <a:gd name="connsiteY0" fmla="*/ 1751164 h 1751164"/>
              <a:gd name="connsiteX1" fmla="*/ 645171 w 889002"/>
              <a:gd name="connsiteY1" fmla="*/ 939313 h 1751164"/>
              <a:gd name="connsiteX2" fmla="*/ 888757 w 889002"/>
              <a:gd name="connsiteY2" fmla="*/ 0 h 1751164"/>
              <a:gd name="connsiteX0" fmla="*/ 0 w 889927"/>
              <a:gd name="connsiteY0" fmla="*/ 1751164 h 1751164"/>
              <a:gd name="connsiteX1" fmla="*/ 712905 w 889927"/>
              <a:gd name="connsiteY1" fmla="*/ 918146 h 1751164"/>
              <a:gd name="connsiteX2" fmla="*/ 888757 w 889927"/>
              <a:gd name="connsiteY2" fmla="*/ 0 h 1751164"/>
              <a:gd name="connsiteX0" fmla="*/ 0 w 891995"/>
              <a:gd name="connsiteY0" fmla="*/ 1751164 h 1751164"/>
              <a:gd name="connsiteX1" fmla="*/ 712905 w 891995"/>
              <a:gd name="connsiteY1" fmla="*/ 918146 h 1751164"/>
              <a:gd name="connsiteX2" fmla="*/ 888757 w 891995"/>
              <a:gd name="connsiteY2" fmla="*/ 0 h 1751164"/>
              <a:gd name="connsiteX0" fmla="*/ 0 w 987191"/>
              <a:gd name="connsiteY0" fmla="*/ 835076 h 835076"/>
              <a:gd name="connsiteX1" fmla="*/ 712905 w 987191"/>
              <a:gd name="connsiteY1" fmla="*/ 2058 h 835076"/>
              <a:gd name="connsiteX2" fmla="*/ 987035 w 987191"/>
              <a:gd name="connsiteY2" fmla="*/ 522877 h 835076"/>
              <a:gd name="connsiteX0" fmla="*/ 0 w 987035"/>
              <a:gd name="connsiteY0" fmla="*/ 836398 h 836398"/>
              <a:gd name="connsiteX1" fmla="*/ 712905 w 987035"/>
              <a:gd name="connsiteY1" fmla="*/ 3380 h 836398"/>
              <a:gd name="connsiteX2" fmla="*/ 987035 w 987035"/>
              <a:gd name="connsiteY2" fmla="*/ 524199 h 836398"/>
              <a:gd name="connsiteX0" fmla="*/ 0 w 982762"/>
              <a:gd name="connsiteY0" fmla="*/ 833080 h 858515"/>
              <a:gd name="connsiteX1" fmla="*/ 712905 w 982762"/>
              <a:gd name="connsiteY1" fmla="*/ 62 h 858515"/>
              <a:gd name="connsiteX2" fmla="*/ 982762 w 982762"/>
              <a:gd name="connsiteY2" fmla="*/ 858516 h 858515"/>
              <a:gd name="connsiteX0" fmla="*/ 0 w 691965"/>
              <a:gd name="connsiteY0" fmla="*/ 852844 h 858457"/>
              <a:gd name="connsiteX1" fmla="*/ 422108 w 691965"/>
              <a:gd name="connsiteY1" fmla="*/ 3 h 858457"/>
              <a:gd name="connsiteX2" fmla="*/ 691965 w 691965"/>
              <a:gd name="connsiteY2" fmla="*/ 858457 h 858457"/>
              <a:gd name="connsiteX0" fmla="*/ 0 w 691965"/>
              <a:gd name="connsiteY0" fmla="*/ 0 h 5613"/>
              <a:gd name="connsiteX1" fmla="*/ 691965 w 691965"/>
              <a:gd name="connsiteY1" fmla="*/ 5613 h 5613"/>
              <a:gd name="connsiteX0" fmla="*/ 0 w 10000"/>
              <a:gd name="connsiteY0" fmla="*/ 0 h 10000"/>
              <a:gd name="connsiteX1" fmla="*/ 3369 w 10000"/>
              <a:gd name="connsiteY1" fmla="*/ 7398 h 10000"/>
              <a:gd name="connsiteX2" fmla="*/ 10000 w 10000"/>
              <a:gd name="connsiteY2" fmla="*/ 10000 h 10000"/>
              <a:gd name="connsiteX0" fmla="*/ 0 w 10000"/>
              <a:gd name="connsiteY0" fmla="*/ 0 h 10000"/>
              <a:gd name="connsiteX1" fmla="*/ 3369 w 10000"/>
              <a:gd name="connsiteY1" fmla="*/ 7398 h 10000"/>
              <a:gd name="connsiteX2" fmla="*/ 10000 w 10000"/>
              <a:gd name="connsiteY2" fmla="*/ 10000 h 10000"/>
              <a:gd name="connsiteX0" fmla="*/ 0 w 10000"/>
              <a:gd name="connsiteY0" fmla="*/ 0 h 10000"/>
              <a:gd name="connsiteX1" fmla="*/ 3369 w 10000"/>
              <a:gd name="connsiteY1" fmla="*/ 7398 h 10000"/>
              <a:gd name="connsiteX2" fmla="*/ 10000 w 10000"/>
              <a:gd name="connsiteY2" fmla="*/ 10000 h 10000"/>
              <a:gd name="connsiteX0" fmla="*/ 0 w 10000"/>
              <a:gd name="connsiteY0" fmla="*/ 0 h 10000"/>
              <a:gd name="connsiteX1" fmla="*/ 3369 w 10000"/>
              <a:gd name="connsiteY1" fmla="*/ 7398 h 10000"/>
              <a:gd name="connsiteX2" fmla="*/ 10000 w 10000"/>
              <a:gd name="connsiteY2" fmla="*/ 10000 h 10000"/>
              <a:gd name="connsiteX0" fmla="*/ 0 w 10000"/>
              <a:gd name="connsiteY0" fmla="*/ 0 h 10000"/>
              <a:gd name="connsiteX1" fmla="*/ 3369 w 10000"/>
              <a:gd name="connsiteY1" fmla="*/ 7398 h 10000"/>
              <a:gd name="connsiteX2" fmla="*/ 10000 w 10000"/>
              <a:gd name="connsiteY2" fmla="*/ 10000 h 10000"/>
              <a:gd name="connsiteX0" fmla="*/ 0 w 10000"/>
              <a:gd name="connsiteY0" fmla="*/ 0 h 10000"/>
              <a:gd name="connsiteX1" fmla="*/ 3830 w 10000"/>
              <a:gd name="connsiteY1" fmla="*/ 7574 h 10000"/>
              <a:gd name="connsiteX2" fmla="*/ 10000 w 10000"/>
              <a:gd name="connsiteY2" fmla="*/ 10000 h 10000"/>
              <a:gd name="connsiteX0" fmla="*/ 0 w 10000"/>
              <a:gd name="connsiteY0" fmla="*/ 0 h 10000"/>
              <a:gd name="connsiteX1" fmla="*/ 3830 w 10000"/>
              <a:gd name="connsiteY1" fmla="*/ 7574 h 10000"/>
              <a:gd name="connsiteX2" fmla="*/ 10000 w 10000"/>
              <a:gd name="connsiteY2" fmla="*/ 10000 h 10000"/>
              <a:gd name="connsiteX0" fmla="*/ 0 w 10000"/>
              <a:gd name="connsiteY0" fmla="*/ 0 h 10009"/>
              <a:gd name="connsiteX1" fmla="*/ 3875 w 10000"/>
              <a:gd name="connsiteY1" fmla="*/ 8921 h 10009"/>
              <a:gd name="connsiteX2" fmla="*/ 10000 w 10000"/>
              <a:gd name="connsiteY2" fmla="*/ 10000 h 10009"/>
              <a:gd name="connsiteX0" fmla="*/ 0 w 10000"/>
              <a:gd name="connsiteY0" fmla="*/ 0 h 10182"/>
              <a:gd name="connsiteX1" fmla="*/ 3875 w 10000"/>
              <a:gd name="connsiteY1" fmla="*/ 8921 h 10182"/>
              <a:gd name="connsiteX2" fmla="*/ 10000 w 10000"/>
              <a:gd name="connsiteY2" fmla="*/ 10000 h 10182"/>
              <a:gd name="connsiteX0" fmla="*/ 0 w 10000"/>
              <a:gd name="connsiteY0" fmla="*/ 0 h 10024"/>
              <a:gd name="connsiteX1" fmla="*/ 3673 w 10000"/>
              <a:gd name="connsiteY1" fmla="*/ 8200 h 10024"/>
              <a:gd name="connsiteX2" fmla="*/ 10000 w 10000"/>
              <a:gd name="connsiteY2" fmla="*/ 10000 h 10024"/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0" fmla="*/ 0 w 10000"/>
              <a:gd name="connsiteY0" fmla="*/ 0 h 10000"/>
              <a:gd name="connsiteX1" fmla="*/ 2983 w 10000"/>
              <a:gd name="connsiteY1" fmla="*/ 9230 h 10000"/>
              <a:gd name="connsiteX2" fmla="*/ 10000 w 10000"/>
              <a:gd name="connsiteY2" fmla="*/ 10000 h 10000"/>
              <a:gd name="connsiteX0" fmla="*/ 0 w 10000"/>
              <a:gd name="connsiteY0" fmla="*/ 0 h 10000"/>
              <a:gd name="connsiteX1" fmla="*/ 2983 w 10000"/>
              <a:gd name="connsiteY1" fmla="*/ 9230 h 10000"/>
              <a:gd name="connsiteX2" fmla="*/ 10000 w 10000"/>
              <a:gd name="connsiteY2" fmla="*/ 10000 h 10000"/>
              <a:gd name="connsiteX0" fmla="*/ 0 w 10000"/>
              <a:gd name="connsiteY0" fmla="*/ 0 h 10126"/>
              <a:gd name="connsiteX1" fmla="*/ 2983 w 10000"/>
              <a:gd name="connsiteY1" fmla="*/ 9230 h 10126"/>
              <a:gd name="connsiteX2" fmla="*/ 10000 w 10000"/>
              <a:gd name="connsiteY2" fmla="*/ 10000 h 10126"/>
              <a:gd name="connsiteX0" fmla="*/ 0 w 10000"/>
              <a:gd name="connsiteY0" fmla="*/ 0 h 10126"/>
              <a:gd name="connsiteX1" fmla="*/ 2983 w 10000"/>
              <a:gd name="connsiteY1" fmla="*/ 9230 h 10126"/>
              <a:gd name="connsiteX2" fmla="*/ 10000 w 10000"/>
              <a:gd name="connsiteY2" fmla="*/ 10000 h 10126"/>
              <a:gd name="connsiteX0" fmla="*/ 0 w 10000"/>
              <a:gd name="connsiteY0" fmla="*/ 0 h 10283"/>
              <a:gd name="connsiteX1" fmla="*/ 2983 w 10000"/>
              <a:gd name="connsiteY1" fmla="*/ 9230 h 10283"/>
              <a:gd name="connsiteX2" fmla="*/ 10000 w 10000"/>
              <a:gd name="connsiteY2" fmla="*/ 10000 h 10283"/>
              <a:gd name="connsiteX0" fmla="*/ 0 w 10000"/>
              <a:gd name="connsiteY0" fmla="*/ 0 h 10110"/>
              <a:gd name="connsiteX1" fmla="*/ 2624 w 10000"/>
              <a:gd name="connsiteY1" fmla="*/ 8749 h 10110"/>
              <a:gd name="connsiteX2" fmla="*/ 10000 w 10000"/>
              <a:gd name="connsiteY2" fmla="*/ 10000 h 10110"/>
              <a:gd name="connsiteX0" fmla="*/ 0 w 10000"/>
              <a:gd name="connsiteY0" fmla="*/ 0 h 10317"/>
              <a:gd name="connsiteX1" fmla="*/ 2624 w 10000"/>
              <a:gd name="connsiteY1" fmla="*/ 8749 h 10317"/>
              <a:gd name="connsiteX2" fmla="*/ 10000 w 10000"/>
              <a:gd name="connsiteY2" fmla="*/ 10000 h 10317"/>
              <a:gd name="connsiteX0" fmla="*/ 0 w 10000"/>
              <a:gd name="connsiteY0" fmla="*/ 0 h 10241"/>
              <a:gd name="connsiteX1" fmla="*/ 2624 w 10000"/>
              <a:gd name="connsiteY1" fmla="*/ 8749 h 10241"/>
              <a:gd name="connsiteX2" fmla="*/ 10000 w 10000"/>
              <a:gd name="connsiteY2" fmla="*/ 10000 h 10241"/>
              <a:gd name="connsiteX0" fmla="*/ 0 w 10000"/>
              <a:gd name="connsiteY0" fmla="*/ 0 h 10000"/>
              <a:gd name="connsiteX1" fmla="*/ 2579 w 10000"/>
              <a:gd name="connsiteY1" fmla="*/ 7739 h 10000"/>
              <a:gd name="connsiteX2" fmla="*/ 10000 w 10000"/>
              <a:gd name="connsiteY2" fmla="*/ 10000 h 10000"/>
              <a:gd name="connsiteX0" fmla="*/ 0 w 10000"/>
              <a:gd name="connsiteY0" fmla="*/ 0 h 10000"/>
              <a:gd name="connsiteX1" fmla="*/ 2579 w 10000"/>
              <a:gd name="connsiteY1" fmla="*/ 7739 h 10000"/>
              <a:gd name="connsiteX2" fmla="*/ 10000 w 10000"/>
              <a:gd name="connsiteY2" fmla="*/ 10000 h 10000"/>
              <a:gd name="connsiteX0" fmla="*/ 0 w 10000"/>
              <a:gd name="connsiteY0" fmla="*/ 0 h 10000"/>
              <a:gd name="connsiteX1" fmla="*/ 2086 w 10000"/>
              <a:gd name="connsiteY1" fmla="*/ 6071 h 10000"/>
              <a:gd name="connsiteX2" fmla="*/ 10000 w 10000"/>
              <a:gd name="connsiteY2" fmla="*/ 10000 h 10000"/>
              <a:gd name="connsiteX0" fmla="*/ 0 w 10000"/>
              <a:gd name="connsiteY0" fmla="*/ 0 h 10000"/>
              <a:gd name="connsiteX1" fmla="*/ 2086 w 10000"/>
              <a:gd name="connsiteY1" fmla="*/ 6071 h 10000"/>
              <a:gd name="connsiteX2" fmla="*/ 10000 w 10000"/>
              <a:gd name="connsiteY2" fmla="*/ 10000 h 10000"/>
              <a:gd name="connsiteX0" fmla="*/ 0 w 10000"/>
              <a:gd name="connsiteY0" fmla="*/ 0 h 10000"/>
              <a:gd name="connsiteX1" fmla="*/ 2086 w 10000"/>
              <a:gd name="connsiteY1" fmla="*/ 6071 h 10000"/>
              <a:gd name="connsiteX2" fmla="*/ 10000 w 10000"/>
              <a:gd name="connsiteY2" fmla="*/ 10000 h 10000"/>
              <a:gd name="connsiteX0" fmla="*/ 0 w 10000"/>
              <a:gd name="connsiteY0" fmla="*/ 0 h 10000"/>
              <a:gd name="connsiteX1" fmla="*/ 2086 w 10000"/>
              <a:gd name="connsiteY1" fmla="*/ 6071 h 10000"/>
              <a:gd name="connsiteX2" fmla="*/ 10000 w 10000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82" y="2073"/>
                  <a:pt x="-253" y="3627"/>
                  <a:pt x="2086" y="6071"/>
                </a:cubicBezTo>
                <a:cubicBezTo>
                  <a:pt x="4425" y="8515"/>
                  <a:pt x="6674" y="9368"/>
                  <a:pt x="10000" y="10000"/>
                </a:cubicBezTo>
              </a:path>
            </a:pathLst>
          </a:custGeom>
          <a:noFill/>
          <a:ln w="12700">
            <a:solidFill>
              <a:schemeClr val="accent2">
                <a:lumMod val="40000"/>
                <a:lumOff val="6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84FA3458-06FC-0B45-8E1E-D9B5B0E2AEBC}"/>
              </a:ext>
            </a:extLst>
          </p:cNvPr>
          <p:cNvSpPr/>
          <p:nvPr/>
        </p:nvSpPr>
        <p:spPr>
          <a:xfrm flipV="1">
            <a:off x="4710316" y="3306669"/>
            <a:ext cx="1013046" cy="1867498"/>
          </a:xfrm>
          <a:custGeom>
            <a:avLst/>
            <a:gdLst>
              <a:gd name="connsiteX0" fmla="*/ 1711842 w 1759048"/>
              <a:gd name="connsiteY0" fmla="*/ 0 h 1071310"/>
              <a:gd name="connsiteX1" fmla="*/ 1541721 w 1759048"/>
              <a:gd name="connsiteY1" fmla="*/ 978195 h 1071310"/>
              <a:gd name="connsiteX2" fmla="*/ 0 w 1759048"/>
              <a:gd name="connsiteY2" fmla="*/ 1031358 h 1071310"/>
              <a:gd name="connsiteX3" fmla="*/ 0 w 1759048"/>
              <a:gd name="connsiteY3" fmla="*/ 1031358 h 1071310"/>
              <a:gd name="connsiteX0" fmla="*/ 1711842 w 1717183"/>
              <a:gd name="connsiteY0" fmla="*/ 0 h 1041998"/>
              <a:gd name="connsiteX1" fmla="*/ 1063255 w 1717183"/>
              <a:gd name="connsiteY1" fmla="*/ 935665 h 1041998"/>
              <a:gd name="connsiteX2" fmla="*/ 0 w 1717183"/>
              <a:gd name="connsiteY2" fmla="*/ 1031358 h 1041998"/>
              <a:gd name="connsiteX3" fmla="*/ 0 w 1717183"/>
              <a:gd name="connsiteY3" fmla="*/ 1031358 h 1041998"/>
              <a:gd name="connsiteX0" fmla="*/ 1711842 w 1717066"/>
              <a:gd name="connsiteY0" fmla="*/ 0 h 1031358"/>
              <a:gd name="connsiteX1" fmla="*/ 1052623 w 1717066"/>
              <a:gd name="connsiteY1" fmla="*/ 871869 h 1031358"/>
              <a:gd name="connsiteX2" fmla="*/ 0 w 1717066"/>
              <a:gd name="connsiteY2" fmla="*/ 1031358 h 1031358"/>
              <a:gd name="connsiteX3" fmla="*/ 0 w 1717066"/>
              <a:gd name="connsiteY3" fmla="*/ 1031358 h 1031358"/>
              <a:gd name="connsiteX0" fmla="*/ 1711842 w 1711842"/>
              <a:gd name="connsiteY0" fmla="*/ 0 h 1031358"/>
              <a:gd name="connsiteX1" fmla="*/ 1052623 w 1711842"/>
              <a:gd name="connsiteY1" fmla="*/ 871869 h 1031358"/>
              <a:gd name="connsiteX2" fmla="*/ 0 w 1711842"/>
              <a:gd name="connsiteY2" fmla="*/ 1031358 h 1031358"/>
              <a:gd name="connsiteX3" fmla="*/ 0 w 1711842"/>
              <a:gd name="connsiteY3" fmla="*/ 1031358 h 1031358"/>
              <a:gd name="connsiteX0" fmla="*/ 1711842 w 1711842"/>
              <a:gd name="connsiteY0" fmla="*/ 0 h 1031358"/>
              <a:gd name="connsiteX1" fmla="*/ 1052623 w 1711842"/>
              <a:gd name="connsiteY1" fmla="*/ 871869 h 1031358"/>
              <a:gd name="connsiteX2" fmla="*/ 0 w 1711842"/>
              <a:gd name="connsiteY2" fmla="*/ 1031358 h 1031358"/>
              <a:gd name="connsiteX3" fmla="*/ 0 w 1711842"/>
              <a:gd name="connsiteY3" fmla="*/ 1031358 h 1031358"/>
              <a:gd name="connsiteX0" fmla="*/ 1711842 w 1711842"/>
              <a:gd name="connsiteY0" fmla="*/ 0 h 1031358"/>
              <a:gd name="connsiteX1" fmla="*/ 1052623 w 1711842"/>
              <a:gd name="connsiteY1" fmla="*/ 871869 h 1031358"/>
              <a:gd name="connsiteX2" fmla="*/ 0 w 1711842"/>
              <a:gd name="connsiteY2" fmla="*/ 1031358 h 1031358"/>
              <a:gd name="connsiteX3" fmla="*/ 0 w 1711842"/>
              <a:gd name="connsiteY3" fmla="*/ 1031358 h 1031358"/>
              <a:gd name="connsiteX0" fmla="*/ 3830260 w 3830260"/>
              <a:gd name="connsiteY0" fmla="*/ 0 h 1401538"/>
              <a:gd name="connsiteX1" fmla="*/ 1052623 w 3830260"/>
              <a:gd name="connsiteY1" fmla="*/ 1238000 h 1401538"/>
              <a:gd name="connsiteX2" fmla="*/ 0 w 3830260"/>
              <a:gd name="connsiteY2" fmla="*/ 1397489 h 1401538"/>
              <a:gd name="connsiteX3" fmla="*/ 0 w 3830260"/>
              <a:gd name="connsiteY3" fmla="*/ 1397489 h 1401538"/>
              <a:gd name="connsiteX0" fmla="*/ 3830260 w 3831676"/>
              <a:gd name="connsiteY0" fmla="*/ 0 h 1401538"/>
              <a:gd name="connsiteX1" fmla="*/ 1052623 w 3831676"/>
              <a:gd name="connsiteY1" fmla="*/ 1238000 h 1401538"/>
              <a:gd name="connsiteX2" fmla="*/ 0 w 3831676"/>
              <a:gd name="connsiteY2" fmla="*/ 1397489 h 1401538"/>
              <a:gd name="connsiteX3" fmla="*/ 0 w 3831676"/>
              <a:gd name="connsiteY3" fmla="*/ 1397489 h 1401538"/>
              <a:gd name="connsiteX0" fmla="*/ 3830260 w 4763836"/>
              <a:gd name="connsiteY0" fmla="*/ 0 h 1397489"/>
              <a:gd name="connsiteX1" fmla="*/ 4591344 w 4763836"/>
              <a:gd name="connsiteY1" fmla="*/ 712425 h 1397489"/>
              <a:gd name="connsiteX2" fmla="*/ 0 w 4763836"/>
              <a:gd name="connsiteY2" fmla="*/ 1397489 h 1397489"/>
              <a:gd name="connsiteX3" fmla="*/ 0 w 4763836"/>
              <a:gd name="connsiteY3" fmla="*/ 1397489 h 1397489"/>
              <a:gd name="connsiteX0" fmla="*/ 3830260 w 4611405"/>
              <a:gd name="connsiteY0" fmla="*/ 0 h 1397489"/>
              <a:gd name="connsiteX1" fmla="*/ 4591344 w 4611405"/>
              <a:gd name="connsiteY1" fmla="*/ 712425 h 1397489"/>
              <a:gd name="connsiteX2" fmla="*/ 0 w 4611405"/>
              <a:gd name="connsiteY2" fmla="*/ 1397489 h 1397489"/>
              <a:gd name="connsiteX3" fmla="*/ 0 w 4611405"/>
              <a:gd name="connsiteY3" fmla="*/ 1397489 h 1397489"/>
              <a:gd name="connsiteX0" fmla="*/ 3830260 w 4611405"/>
              <a:gd name="connsiteY0" fmla="*/ 0 h 1556933"/>
              <a:gd name="connsiteX1" fmla="*/ 4591344 w 4611405"/>
              <a:gd name="connsiteY1" fmla="*/ 712425 h 1556933"/>
              <a:gd name="connsiteX2" fmla="*/ 0 w 4611405"/>
              <a:gd name="connsiteY2" fmla="*/ 1397489 h 1556933"/>
              <a:gd name="connsiteX3" fmla="*/ 637933 w 4611405"/>
              <a:gd name="connsiteY3" fmla="*/ 1556933 h 1556933"/>
              <a:gd name="connsiteX0" fmla="*/ 3830260 w 6090451"/>
              <a:gd name="connsiteY0" fmla="*/ 0 h 1397489"/>
              <a:gd name="connsiteX1" fmla="*/ 4591344 w 6090451"/>
              <a:gd name="connsiteY1" fmla="*/ 712425 h 1397489"/>
              <a:gd name="connsiteX2" fmla="*/ 0 w 6090451"/>
              <a:gd name="connsiteY2" fmla="*/ 1397489 h 1397489"/>
              <a:gd name="connsiteX3" fmla="*/ 6090451 w 6090451"/>
              <a:gd name="connsiteY3" fmla="*/ 948683 h 1397489"/>
              <a:gd name="connsiteX0" fmla="*/ 0 w 2260191"/>
              <a:gd name="connsiteY0" fmla="*/ 0 h 948683"/>
              <a:gd name="connsiteX1" fmla="*/ 761084 w 2260191"/>
              <a:gd name="connsiteY1" fmla="*/ 712425 h 948683"/>
              <a:gd name="connsiteX2" fmla="*/ 2260191 w 2260191"/>
              <a:gd name="connsiteY2" fmla="*/ 948683 h 948683"/>
              <a:gd name="connsiteX0" fmla="*/ 0 w 2356483"/>
              <a:gd name="connsiteY0" fmla="*/ 0 h 842387"/>
              <a:gd name="connsiteX1" fmla="*/ 761084 w 2356483"/>
              <a:gd name="connsiteY1" fmla="*/ 712425 h 842387"/>
              <a:gd name="connsiteX2" fmla="*/ 2356483 w 2356483"/>
              <a:gd name="connsiteY2" fmla="*/ 842387 h 842387"/>
              <a:gd name="connsiteX0" fmla="*/ 0 w 2356483"/>
              <a:gd name="connsiteY0" fmla="*/ 0 h 843887"/>
              <a:gd name="connsiteX1" fmla="*/ 761084 w 2356483"/>
              <a:gd name="connsiteY1" fmla="*/ 712425 h 843887"/>
              <a:gd name="connsiteX2" fmla="*/ 2356483 w 2356483"/>
              <a:gd name="connsiteY2" fmla="*/ 842387 h 843887"/>
              <a:gd name="connsiteX0" fmla="*/ 0 w 2356483"/>
              <a:gd name="connsiteY0" fmla="*/ 0 h 842478"/>
              <a:gd name="connsiteX1" fmla="*/ 484245 w 2356483"/>
              <a:gd name="connsiteY1" fmla="*/ 582508 h 842478"/>
              <a:gd name="connsiteX2" fmla="*/ 2356483 w 2356483"/>
              <a:gd name="connsiteY2" fmla="*/ 842387 h 842478"/>
              <a:gd name="connsiteX0" fmla="*/ 0 w 2356483"/>
              <a:gd name="connsiteY0" fmla="*/ 0 h 842464"/>
              <a:gd name="connsiteX1" fmla="*/ 484245 w 2356483"/>
              <a:gd name="connsiteY1" fmla="*/ 582508 h 842464"/>
              <a:gd name="connsiteX2" fmla="*/ 2356483 w 2356483"/>
              <a:gd name="connsiteY2" fmla="*/ 842387 h 842464"/>
              <a:gd name="connsiteX0" fmla="*/ 0 w 2356483"/>
              <a:gd name="connsiteY0" fmla="*/ 0 h 842464"/>
              <a:gd name="connsiteX1" fmla="*/ 484245 w 2356483"/>
              <a:gd name="connsiteY1" fmla="*/ 582508 h 842464"/>
              <a:gd name="connsiteX2" fmla="*/ 2356483 w 2356483"/>
              <a:gd name="connsiteY2" fmla="*/ 842387 h 842464"/>
              <a:gd name="connsiteX0" fmla="*/ 0 w 2356483"/>
              <a:gd name="connsiteY0" fmla="*/ 0 h 842387"/>
              <a:gd name="connsiteX1" fmla="*/ 2356483 w 2356483"/>
              <a:gd name="connsiteY1" fmla="*/ 842387 h 842387"/>
              <a:gd name="connsiteX0" fmla="*/ 0 w 2356483"/>
              <a:gd name="connsiteY0" fmla="*/ 0 h 842387"/>
              <a:gd name="connsiteX1" fmla="*/ 871057 w 2356483"/>
              <a:gd name="connsiteY1" fmla="*/ 315723 h 842387"/>
              <a:gd name="connsiteX2" fmla="*/ 2356483 w 2356483"/>
              <a:gd name="connsiteY2" fmla="*/ 842387 h 842387"/>
              <a:gd name="connsiteX0" fmla="*/ 0 w 2356483"/>
              <a:gd name="connsiteY0" fmla="*/ 0 h 842387"/>
              <a:gd name="connsiteX1" fmla="*/ 1094100 w 2356483"/>
              <a:gd name="connsiteY1" fmla="*/ 156779 h 842387"/>
              <a:gd name="connsiteX2" fmla="*/ 2356483 w 2356483"/>
              <a:gd name="connsiteY2" fmla="*/ 842387 h 842387"/>
              <a:gd name="connsiteX0" fmla="*/ 0 w 2356483"/>
              <a:gd name="connsiteY0" fmla="*/ 0 h 842387"/>
              <a:gd name="connsiteX1" fmla="*/ 1094100 w 2356483"/>
              <a:gd name="connsiteY1" fmla="*/ 156779 h 842387"/>
              <a:gd name="connsiteX2" fmla="*/ 2356483 w 2356483"/>
              <a:gd name="connsiteY2" fmla="*/ 842387 h 842387"/>
              <a:gd name="connsiteX0" fmla="*/ 0 w 2356483"/>
              <a:gd name="connsiteY0" fmla="*/ 0 h 842387"/>
              <a:gd name="connsiteX1" fmla="*/ 1094100 w 2356483"/>
              <a:gd name="connsiteY1" fmla="*/ 156779 h 842387"/>
              <a:gd name="connsiteX2" fmla="*/ 2356483 w 2356483"/>
              <a:gd name="connsiteY2" fmla="*/ 842387 h 842387"/>
              <a:gd name="connsiteX0" fmla="*/ 0 w 2356483"/>
              <a:gd name="connsiteY0" fmla="*/ 247 h 842634"/>
              <a:gd name="connsiteX1" fmla="*/ 1094100 w 2356483"/>
              <a:gd name="connsiteY1" fmla="*/ 157026 h 842634"/>
              <a:gd name="connsiteX2" fmla="*/ 2356483 w 2356483"/>
              <a:gd name="connsiteY2" fmla="*/ 842634 h 842634"/>
              <a:gd name="connsiteX0" fmla="*/ 0 w 2356483"/>
              <a:gd name="connsiteY0" fmla="*/ 292 h 842679"/>
              <a:gd name="connsiteX1" fmla="*/ 1022407 w 2356483"/>
              <a:gd name="connsiteY1" fmla="*/ 142621 h 842679"/>
              <a:gd name="connsiteX2" fmla="*/ 2356483 w 2356483"/>
              <a:gd name="connsiteY2" fmla="*/ 842679 h 842679"/>
              <a:gd name="connsiteX0" fmla="*/ 0 w 2356483"/>
              <a:gd name="connsiteY0" fmla="*/ 1174 h 843561"/>
              <a:gd name="connsiteX1" fmla="*/ 1022407 w 2356483"/>
              <a:gd name="connsiteY1" fmla="*/ 143503 h 843561"/>
              <a:gd name="connsiteX2" fmla="*/ 2356483 w 2356483"/>
              <a:gd name="connsiteY2" fmla="*/ 843561 h 843561"/>
              <a:gd name="connsiteX0" fmla="*/ 0 w 2356483"/>
              <a:gd name="connsiteY0" fmla="*/ 702 h 843089"/>
              <a:gd name="connsiteX1" fmla="*/ 1022407 w 2356483"/>
              <a:gd name="connsiteY1" fmla="*/ 143031 h 843089"/>
              <a:gd name="connsiteX2" fmla="*/ 1532219 w 2356483"/>
              <a:gd name="connsiteY2" fmla="*/ 735460 h 843089"/>
              <a:gd name="connsiteX3" fmla="*/ 2356483 w 2356483"/>
              <a:gd name="connsiteY3" fmla="*/ 843089 h 843089"/>
              <a:gd name="connsiteX0" fmla="*/ 0 w 2356483"/>
              <a:gd name="connsiteY0" fmla="*/ 702 h 843089"/>
              <a:gd name="connsiteX1" fmla="*/ 1022407 w 2356483"/>
              <a:gd name="connsiteY1" fmla="*/ 143031 h 843089"/>
              <a:gd name="connsiteX2" fmla="*/ 1532219 w 2356483"/>
              <a:gd name="connsiteY2" fmla="*/ 735460 h 843089"/>
              <a:gd name="connsiteX3" fmla="*/ 2356483 w 2356483"/>
              <a:gd name="connsiteY3" fmla="*/ 843089 h 843089"/>
              <a:gd name="connsiteX0" fmla="*/ 0 w 2475971"/>
              <a:gd name="connsiteY0" fmla="*/ 702 h 879213"/>
              <a:gd name="connsiteX1" fmla="*/ 1022407 w 2475971"/>
              <a:gd name="connsiteY1" fmla="*/ 143031 h 879213"/>
              <a:gd name="connsiteX2" fmla="*/ 1532219 w 2475971"/>
              <a:gd name="connsiteY2" fmla="*/ 735460 h 879213"/>
              <a:gd name="connsiteX3" fmla="*/ 2475971 w 2475971"/>
              <a:gd name="connsiteY3" fmla="*/ 879213 h 879213"/>
              <a:gd name="connsiteX0" fmla="*/ 0 w 2475971"/>
              <a:gd name="connsiteY0" fmla="*/ 479 h 878990"/>
              <a:gd name="connsiteX1" fmla="*/ 1022407 w 2475971"/>
              <a:gd name="connsiteY1" fmla="*/ 142808 h 878990"/>
              <a:gd name="connsiteX2" fmla="*/ 1516288 w 2475971"/>
              <a:gd name="connsiteY2" fmla="*/ 634090 h 878990"/>
              <a:gd name="connsiteX3" fmla="*/ 2475971 w 2475971"/>
              <a:gd name="connsiteY3" fmla="*/ 878990 h 878990"/>
              <a:gd name="connsiteX0" fmla="*/ 0 w 2475971"/>
              <a:gd name="connsiteY0" fmla="*/ 479 h 878990"/>
              <a:gd name="connsiteX1" fmla="*/ 1022407 w 2475971"/>
              <a:gd name="connsiteY1" fmla="*/ 142808 h 878990"/>
              <a:gd name="connsiteX2" fmla="*/ 1516288 w 2475971"/>
              <a:gd name="connsiteY2" fmla="*/ 634090 h 878990"/>
              <a:gd name="connsiteX3" fmla="*/ 2475971 w 2475971"/>
              <a:gd name="connsiteY3" fmla="*/ 878990 h 878990"/>
              <a:gd name="connsiteX0" fmla="*/ 0 w 2475971"/>
              <a:gd name="connsiteY0" fmla="*/ 479 h 878990"/>
              <a:gd name="connsiteX1" fmla="*/ 1022407 w 2475971"/>
              <a:gd name="connsiteY1" fmla="*/ 142808 h 878990"/>
              <a:gd name="connsiteX2" fmla="*/ 1516288 w 2475971"/>
              <a:gd name="connsiteY2" fmla="*/ 634090 h 878990"/>
              <a:gd name="connsiteX3" fmla="*/ 2475971 w 2475971"/>
              <a:gd name="connsiteY3" fmla="*/ 878990 h 878990"/>
              <a:gd name="connsiteX0" fmla="*/ 0 w 2475971"/>
              <a:gd name="connsiteY0" fmla="*/ 2598 h 881109"/>
              <a:gd name="connsiteX1" fmla="*/ 914869 w 2475971"/>
              <a:gd name="connsiteY1" fmla="*/ 96160 h 881109"/>
              <a:gd name="connsiteX2" fmla="*/ 1516288 w 2475971"/>
              <a:gd name="connsiteY2" fmla="*/ 636209 h 881109"/>
              <a:gd name="connsiteX3" fmla="*/ 2475971 w 2475971"/>
              <a:gd name="connsiteY3" fmla="*/ 881109 h 881109"/>
              <a:gd name="connsiteX0" fmla="*/ 0 w 2475971"/>
              <a:gd name="connsiteY0" fmla="*/ 3773 h 882284"/>
              <a:gd name="connsiteX1" fmla="*/ 914869 w 2475971"/>
              <a:gd name="connsiteY1" fmla="*/ 97335 h 882284"/>
              <a:gd name="connsiteX2" fmla="*/ 1529730 w 2475971"/>
              <a:gd name="connsiteY2" fmla="*/ 686151 h 882284"/>
              <a:gd name="connsiteX3" fmla="*/ 2475971 w 2475971"/>
              <a:gd name="connsiteY3" fmla="*/ 882284 h 882284"/>
              <a:gd name="connsiteX0" fmla="*/ 0 w 2475971"/>
              <a:gd name="connsiteY0" fmla="*/ 3773 h 882284"/>
              <a:gd name="connsiteX1" fmla="*/ 914869 w 2475971"/>
              <a:gd name="connsiteY1" fmla="*/ 97335 h 882284"/>
              <a:gd name="connsiteX2" fmla="*/ 1529730 w 2475971"/>
              <a:gd name="connsiteY2" fmla="*/ 686151 h 882284"/>
              <a:gd name="connsiteX3" fmla="*/ 2475971 w 2475971"/>
              <a:gd name="connsiteY3" fmla="*/ 882284 h 882284"/>
              <a:gd name="connsiteX0" fmla="*/ 0 w 2475971"/>
              <a:gd name="connsiteY0" fmla="*/ 7150 h 885661"/>
              <a:gd name="connsiteX1" fmla="*/ 914869 w 2475971"/>
              <a:gd name="connsiteY1" fmla="*/ 100712 h 885661"/>
              <a:gd name="connsiteX2" fmla="*/ 1529730 w 2475971"/>
              <a:gd name="connsiteY2" fmla="*/ 689528 h 885661"/>
              <a:gd name="connsiteX3" fmla="*/ 2475971 w 2475971"/>
              <a:gd name="connsiteY3" fmla="*/ 885661 h 885661"/>
              <a:gd name="connsiteX0" fmla="*/ 0 w 2475971"/>
              <a:gd name="connsiteY0" fmla="*/ 2849 h 881360"/>
              <a:gd name="connsiteX1" fmla="*/ 887984 w 2475971"/>
              <a:gd name="connsiteY1" fmla="*/ 116731 h 881360"/>
              <a:gd name="connsiteX2" fmla="*/ 1529730 w 2475971"/>
              <a:gd name="connsiteY2" fmla="*/ 685227 h 881360"/>
              <a:gd name="connsiteX3" fmla="*/ 2475971 w 2475971"/>
              <a:gd name="connsiteY3" fmla="*/ 881360 h 881360"/>
              <a:gd name="connsiteX0" fmla="*/ 0 w 2475971"/>
              <a:gd name="connsiteY0" fmla="*/ 1156 h 879667"/>
              <a:gd name="connsiteX1" fmla="*/ 767004 w 2475971"/>
              <a:gd name="connsiteY1" fmla="*/ 135357 h 879667"/>
              <a:gd name="connsiteX2" fmla="*/ 1529730 w 2475971"/>
              <a:gd name="connsiteY2" fmla="*/ 683534 h 879667"/>
              <a:gd name="connsiteX3" fmla="*/ 2475971 w 2475971"/>
              <a:gd name="connsiteY3" fmla="*/ 879667 h 879667"/>
              <a:gd name="connsiteX0" fmla="*/ 0 w 2475971"/>
              <a:gd name="connsiteY0" fmla="*/ 387 h 878898"/>
              <a:gd name="connsiteX1" fmla="*/ 767004 w 2475971"/>
              <a:gd name="connsiteY1" fmla="*/ 134588 h 878898"/>
              <a:gd name="connsiteX2" fmla="*/ 1529730 w 2475971"/>
              <a:gd name="connsiteY2" fmla="*/ 682765 h 878898"/>
              <a:gd name="connsiteX3" fmla="*/ 2475971 w 2475971"/>
              <a:gd name="connsiteY3" fmla="*/ 878898 h 878898"/>
              <a:gd name="connsiteX0" fmla="*/ 0 w 2475971"/>
              <a:gd name="connsiteY0" fmla="*/ 0 h 878511"/>
              <a:gd name="connsiteX1" fmla="*/ 1529730 w 2475971"/>
              <a:gd name="connsiteY1" fmla="*/ 682378 h 878511"/>
              <a:gd name="connsiteX2" fmla="*/ 2475971 w 2475971"/>
              <a:gd name="connsiteY2" fmla="*/ 878511 h 878511"/>
              <a:gd name="connsiteX0" fmla="*/ 0 w 2475971"/>
              <a:gd name="connsiteY0" fmla="*/ 0 h 878511"/>
              <a:gd name="connsiteX1" fmla="*/ 712736 w 2475971"/>
              <a:gd name="connsiteY1" fmla="*/ 328366 h 878511"/>
              <a:gd name="connsiteX2" fmla="*/ 1529730 w 2475971"/>
              <a:gd name="connsiteY2" fmla="*/ 682378 h 878511"/>
              <a:gd name="connsiteX3" fmla="*/ 2475971 w 2475971"/>
              <a:gd name="connsiteY3" fmla="*/ 878511 h 878511"/>
              <a:gd name="connsiteX0" fmla="*/ 0 w 2475971"/>
              <a:gd name="connsiteY0" fmla="*/ 0 h 878511"/>
              <a:gd name="connsiteX1" fmla="*/ 735140 w 2475971"/>
              <a:gd name="connsiteY1" fmla="*/ 190193 h 878511"/>
              <a:gd name="connsiteX2" fmla="*/ 1529730 w 2475971"/>
              <a:gd name="connsiteY2" fmla="*/ 682378 h 878511"/>
              <a:gd name="connsiteX3" fmla="*/ 2475971 w 2475971"/>
              <a:gd name="connsiteY3" fmla="*/ 878511 h 878511"/>
              <a:gd name="connsiteX0" fmla="*/ 0 w 2475971"/>
              <a:gd name="connsiteY0" fmla="*/ 0 h 878511"/>
              <a:gd name="connsiteX1" fmla="*/ 735140 w 2475971"/>
              <a:gd name="connsiteY1" fmla="*/ 190193 h 878511"/>
              <a:gd name="connsiteX2" fmla="*/ 1529730 w 2475971"/>
              <a:gd name="connsiteY2" fmla="*/ 682378 h 878511"/>
              <a:gd name="connsiteX3" fmla="*/ 2475971 w 2475971"/>
              <a:gd name="connsiteY3" fmla="*/ 878511 h 878511"/>
              <a:gd name="connsiteX0" fmla="*/ 0 w 2475971"/>
              <a:gd name="connsiteY0" fmla="*/ 0 h 878511"/>
              <a:gd name="connsiteX1" fmla="*/ 735140 w 2475971"/>
              <a:gd name="connsiteY1" fmla="*/ 190193 h 878511"/>
              <a:gd name="connsiteX2" fmla="*/ 1529730 w 2475971"/>
              <a:gd name="connsiteY2" fmla="*/ 682378 h 878511"/>
              <a:gd name="connsiteX3" fmla="*/ 2475971 w 2475971"/>
              <a:gd name="connsiteY3" fmla="*/ 878511 h 878511"/>
              <a:gd name="connsiteX0" fmla="*/ 0 w 2475971"/>
              <a:gd name="connsiteY0" fmla="*/ 286 h 878797"/>
              <a:gd name="connsiteX1" fmla="*/ 735140 w 2475971"/>
              <a:gd name="connsiteY1" fmla="*/ 190479 h 878797"/>
              <a:gd name="connsiteX2" fmla="*/ 1529730 w 2475971"/>
              <a:gd name="connsiteY2" fmla="*/ 682664 h 878797"/>
              <a:gd name="connsiteX3" fmla="*/ 2475971 w 2475971"/>
              <a:gd name="connsiteY3" fmla="*/ 878797 h 878797"/>
              <a:gd name="connsiteX0" fmla="*/ 0 w 2475971"/>
              <a:gd name="connsiteY0" fmla="*/ 155 h 878666"/>
              <a:gd name="connsiteX1" fmla="*/ 950217 w 2475971"/>
              <a:gd name="connsiteY1" fmla="*/ 263499 h 878666"/>
              <a:gd name="connsiteX2" fmla="*/ 1529730 w 2475971"/>
              <a:gd name="connsiteY2" fmla="*/ 682533 h 878666"/>
              <a:gd name="connsiteX3" fmla="*/ 2475971 w 2475971"/>
              <a:gd name="connsiteY3" fmla="*/ 878666 h 878666"/>
              <a:gd name="connsiteX0" fmla="*/ 0 w 2475971"/>
              <a:gd name="connsiteY0" fmla="*/ 161 h 878672"/>
              <a:gd name="connsiteX1" fmla="*/ 950217 w 2475971"/>
              <a:gd name="connsiteY1" fmla="*/ 263505 h 878672"/>
              <a:gd name="connsiteX2" fmla="*/ 1565577 w 2475971"/>
              <a:gd name="connsiteY2" fmla="*/ 739434 h 878672"/>
              <a:gd name="connsiteX3" fmla="*/ 2475971 w 2475971"/>
              <a:gd name="connsiteY3" fmla="*/ 878672 h 878672"/>
              <a:gd name="connsiteX0" fmla="*/ 0 w 2475971"/>
              <a:gd name="connsiteY0" fmla="*/ 162 h 878673"/>
              <a:gd name="connsiteX1" fmla="*/ 950217 w 2475971"/>
              <a:gd name="connsiteY1" fmla="*/ 263506 h 878673"/>
              <a:gd name="connsiteX2" fmla="*/ 1655193 w 2475971"/>
              <a:gd name="connsiteY2" fmla="*/ 747563 h 878673"/>
              <a:gd name="connsiteX3" fmla="*/ 2475971 w 2475971"/>
              <a:gd name="connsiteY3" fmla="*/ 878673 h 878673"/>
              <a:gd name="connsiteX0" fmla="*/ 0 w 2475971"/>
              <a:gd name="connsiteY0" fmla="*/ 162 h 878673"/>
              <a:gd name="connsiteX1" fmla="*/ 950217 w 2475971"/>
              <a:gd name="connsiteY1" fmla="*/ 263506 h 878673"/>
              <a:gd name="connsiteX2" fmla="*/ 1655193 w 2475971"/>
              <a:gd name="connsiteY2" fmla="*/ 747563 h 878673"/>
              <a:gd name="connsiteX3" fmla="*/ 2475971 w 2475971"/>
              <a:gd name="connsiteY3" fmla="*/ 878673 h 878673"/>
              <a:gd name="connsiteX0" fmla="*/ 0 w 2475971"/>
              <a:gd name="connsiteY0" fmla="*/ 162 h 880151"/>
              <a:gd name="connsiteX1" fmla="*/ 950217 w 2475971"/>
              <a:gd name="connsiteY1" fmla="*/ 263506 h 880151"/>
              <a:gd name="connsiteX2" fmla="*/ 1655193 w 2475971"/>
              <a:gd name="connsiteY2" fmla="*/ 747563 h 880151"/>
              <a:gd name="connsiteX3" fmla="*/ 2475971 w 2475971"/>
              <a:gd name="connsiteY3" fmla="*/ 878673 h 880151"/>
              <a:gd name="connsiteX0" fmla="*/ 0 w 2502856"/>
              <a:gd name="connsiteY0" fmla="*/ 162 h 932162"/>
              <a:gd name="connsiteX1" fmla="*/ 950217 w 2502856"/>
              <a:gd name="connsiteY1" fmla="*/ 263506 h 932162"/>
              <a:gd name="connsiteX2" fmla="*/ 1655193 w 2502856"/>
              <a:gd name="connsiteY2" fmla="*/ 747563 h 932162"/>
              <a:gd name="connsiteX3" fmla="*/ 2502856 w 2502856"/>
              <a:gd name="connsiteY3" fmla="*/ 931504 h 932162"/>
              <a:gd name="connsiteX0" fmla="*/ 0 w 2502856"/>
              <a:gd name="connsiteY0" fmla="*/ 162 h 931504"/>
              <a:gd name="connsiteX1" fmla="*/ 950217 w 2502856"/>
              <a:gd name="connsiteY1" fmla="*/ 263506 h 931504"/>
              <a:gd name="connsiteX2" fmla="*/ 1655193 w 2502856"/>
              <a:gd name="connsiteY2" fmla="*/ 747563 h 931504"/>
              <a:gd name="connsiteX3" fmla="*/ 2502856 w 2502856"/>
              <a:gd name="connsiteY3" fmla="*/ 931504 h 931504"/>
              <a:gd name="connsiteX0" fmla="*/ 0 w 2480891"/>
              <a:gd name="connsiteY0" fmla="*/ 162 h 869249"/>
              <a:gd name="connsiteX1" fmla="*/ 950217 w 2480891"/>
              <a:gd name="connsiteY1" fmla="*/ 263506 h 869249"/>
              <a:gd name="connsiteX2" fmla="*/ 1655193 w 2480891"/>
              <a:gd name="connsiteY2" fmla="*/ 747563 h 869249"/>
              <a:gd name="connsiteX3" fmla="*/ 2480891 w 2480891"/>
              <a:gd name="connsiteY3" fmla="*/ 869249 h 869249"/>
              <a:gd name="connsiteX0" fmla="*/ 0 w 2480891"/>
              <a:gd name="connsiteY0" fmla="*/ 162 h 869249"/>
              <a:gd name="connsiteX1" fmla="*/ 950217 w 2480891"/>
              <a:gd name="connsiteY1" fmla="*/ 263506 h 869249"/>
              <a:gd name="connsiteX2" fmla="*/ 1655193 w 2480891"/>
              <a:gd name="connsiteY2" fmla="*/ 747563 h 869249"/>
              <a:gd name="connsiteX3" fmla="*/ 2480891 w 2480891"/>
              <a:gd name="connsiteY3" fmla="*/ 869249 h 869249"/>
              <a:gd name="connsiteX0" fmla="*/ 0 w 2483637"/>
              <a:gd name="connsiteY0" fmla="*/ 162 h 824425"/>
              <a:gd name="connsiteX1" fmla="*/ 950217 w 2483637"/>
              <a:gd name="connsiteY1" fmla="*/ 263506 h 824425"/>
              <a:gd name="connsiteX2" fmla="*/ 1655193 w 2483637"/>
              <a:gd name="connsiteY2" fmla="*/ 747563 h 824425"/>
              <a:gd name="connsiteX3" fmla="*/ 2483637 w 2483637"/>
              <a:gd name="connsiteY3" fmla="*/ 824425 h 824425"/>
              <a:gd name="connsiteX0" fmla="*/ 0 w 2483637"/>
              <a:gd name="connsiteY0" fmla="*/ 162 h 828602"/>
              <a:gd name="connsiteX1" fmla="*/ 950217 w 2483637"/>
              <a:gd name="connsiteY1" fmla="*/ 263506 h 828602"/>
              <a:gd name="connsiteX2" fmla="*/ 1655193 w 2483637"/>
              <a:gd name="connsiteY2" fmla="*/ 747563 h 828602"/>
              <a:gd name="connsiteX3" fmla="*/ 2483637 w 2483637"/>
              <a:gd name="connsiteY3" fmla="*/ 824425 h 828602"/>
              <a:gd name="connsiteX0" fmla="*/ 0 w 2483637"/>
              <a:gd name="connsiteY0" fmla="*/ 162 h 811782"/>
              <a:gd name="connsiteX1" fmla="*/ 950217 w 2483637"/>
              <a:gd name="connsiteY1" fmla="*/ 263506 h 811782"/>
              <a:gd name="connsiteX2" fmla="*/ 1655193 w 2483637"/>
              <a:gd name="connsiteY2" fmla="*/ 747563 h 811782"/>
              <a:gd name="connsiteX3" fmla="*/ 2483637 w 2483637"/>
              <a:gd name="connsiteY3" fmla="*/ 802012 h 811782"/>
              <a:gd name="connsiteX0" fmla="*/ 0 w 2483637"/>
              <a:gd name="connsiteY0" fmla="*/ 154 h 803143"/>
              <a:gd name="connsiteX1" fmla="*/ 950217 w 2483637"/>
              <a:gd name="connsiteY1" fmla="*/ 263498 h 803143"/>
              <a:gd name="connsiteX2" fmla="*/ 1517910 w 2483637"/>
              <a:gd name="connsiteY2" fmla="*/ 695260 h 803143"/>
              <a:gd name="connsiteX3" fmla="*/ 2483637 w 2483637"/>
              <a:gd name="connsiteY3" fmla="*/ 802004 h 803143"/>
              <a:gd name="connsiteX0" fmla="*/ 0 w 2483637"/>
              <a:gd name="connsiteY0" fmla="*/ 154 h 802808"/>
              <a:gd name="connsiteX1" fmla="*/ 950217 w 2483637"/>
              <a:gd name="connsiteY1" fmla="*/ 263498 h 802808"/>
              <a:gd name="connsiteX2" fmla="*/ 1517910 w 2483637"/>
              <a:gd name="connsiteY2" fmla="*/ 695260 h 802808"/>
              <a:gd name="connsiteX3" fmla="*/ 2483637 w 2483637"/>
              <a:gd name="connsiteY3" fmla="*/ 802004 h 802808"/>
              <a:gd name="connsiteX0" fmla="*/ 0 w 2483637"/>
              <a:gd name="connsiteY0" fmla="*/ 0 h 802654"/>
              <a:gd name="connsiteX1" fmla="*/ 950217 w 2483637"/>
              <a:gd name="connsiteY1" fmla="*/ 263344 h 802654"/>
              <a:gd name="connsiteX2" fmla="*/ 1517910 w 2483637"/>
              <a:gd name="connsiteY2" fmla="*/ 695106 h 802654"/>
              <a:gd name="connsiteX3" fmla="*/ 2483637 w 2483637"/>
              <a:gd name="connsiteY3" fmla="*/ 801850 h 802654"/>
              <a:gd name="connsiteX0" fmla="*/ 0 w 2483637"/>
              <a:gd name="connsiteY0" fmla="*/ 0 h 803015"/>
              <a:gd name="connsiteX1" fmla="*/ 870593 w 2483637"/>
              <a:gd name="connsiteY1" fmla="*/ 258363 h 803015"/>
              <a:gd name="connsiteX2" fmla="*/ 1517910 w 2483637"/>
              <a:gd name="connsiteY2" fmla="*/ 695106 h 803015"/>
              <a:gd name="connsiteX3" fmla="*/ 2483637 w 2483637"/>
              <a:gd name="connsiteY3" fmla="*/ 801850 h 803015"/>
              <a:gd name="connsiteX0" fmla="*/ 0 w 2483637"/>
              <a:gd name="connsiteY0" fmla="*/ 0 h 803015"/>
              <a:gd name="connsiteX1" fmla="*/ 870593 w 2483637"/>
              <a:gd name="connsiteY1" fmla="*/ 258363 h 803015"/>
              <a:gd name="connsiteX2" fmla="*/ 1517910 w 2483637"/>
              <a:gd name="connsiteY2" fmla="*/ 695106 h 803015"/>
              <a:gd name="connsiteX3" fmla="*/ 2483637 w 2483637"/>
              <a:gd name="connsiteY3" fmla="*/ 801850 h 803015"/>
              <a:gd name="connsiteX0" fmla="*/ 0 w 2615888"/>
              <a:gd name="connsiteY0" fmla="*/ 0 h 819859"/>
              <a:gd name="connsiteX1" fmla="*/ 1002844 w 2615888"/>
              <a:gd name="connsiteY1" fmla="*/ 275207 h 819859"/>
              <a:gd name="connsiteX2" fmla="*/ 1650161 w 2615888"/>
              <a:gd name="connsiteY2" fmla="*/ 711950 h 819859"/>
              <a:gd name="connsiteX3" fmla="*/ 2615888 w 2615888"/>
              <a:gd name="connsiteY3" fmla="*/ 818694 h 819859"/>
              <a:gd name="connsiteX0" fmla="*/ 0 w 2615888"/>
              <a:gd name="connsiteY0" fmla="*/ 0 h 819859"/>
              <a:gd name="connsiteX1" fmla="*/ 1002844 w 2615888"/>
              <a:gd name="connsiteY1" fmla="*/ 275207 h 819859"/>
              <a:gd name="connsiteX2" fmla="*/ 1650161 w 2615888"/>
              <a:gd name="connsiteY2" fmla="*/ 711950 h 819859"/>
              <a:gd name="connsiteX3" fmla="*/ 2615888 w 2615888"/>
              <a:gd name="connsiteY3" fmla="*/ 818694 h 819859"/>
              <a:gd name="connsiteX0" fmla="*/ 0 w 2615888"/>
              <a:gd name="connsiteY0" fmla="*/ 0 h 819467"/>
              <a:gd name="connsiteX1" fmla="*/ 1250814 w 2615888"/>
              <a:gd name="connsiteY1" fmla="*/ 381887 h 819467"/>
              <a:gd name="connsiteX2" fmla="*/ 1650161 w 2615888"/>
              <a:gd name="connsiteY2" fmla="*/ 711950 h 819467"/>
              <a:gd name="connsiteX3" fmla="*/ 2615888 w 2615888"/>
              <a:gd name="connsiteY3" fmla="*/ 818694 h 819467"/>
              <a:gd name="connsiteX0" fmla="*/ 0 w 2615888"/>
              <a:gd name="connsiteY0" fmla="*/ 0 h 819467"/>
              <a:gd name="connsiteX1" fmla="*/ 1250814 w 2615888"/>
              <a:gd name="connsiteY1" fmla="*/ 381887 h 819467"/>
              <a:gd name="connsiteX2" fmla="*/ 1650161 w 2615888"/>
              <a:gd name="connsiteY2" fmla="*/ 711950 h 819467"/>
              <a:gd name="connsiteX3" fmla="*/ 2615888 w 2615888"/>
              <a:gd name="connsiteY3" fmla="*/ 818694 h 819467"/>
              <a:gd name="connsiteX0" fmla="*/ 0 w 2615888"/>
              <a:gd name="connsiteY0" fmla="*/ 0 h 818694"/>
              <a:gd name="connsiteX1" fmla="*/ 1250814 w 2615888"/>
              <a:gd name="connsiteY1" fmla="*/ 381887 h 818694"/>
              <a:gd name="connsiteX2" fmla="*/ 1650161 w 2615888"/>
              <a:gd name="connsiteY2" fmla="*/ 711950 h 818694"/>
              <a:gd name="connsiteX3" fmla="*/ 2615888 w 2615888"/>
              <a:gd name="connsiteY3" fmla="*/ 818694 h 818694"/>
              <a:gd name="connsiteX0" fmla="*/ 0 w 2615888"/>
              <a:gd name="connsiteY0" fmla="*/ 0 h 818694"/>
              <a:gd name="connsiteX1" fmla="*/ 1250814 w 2615888"/>
              <a:gd name="connsiteY1" fmla="*/ 381887 h 818694"/>
              <a:gd name="connsiteX2" fmla="*/ 2615888 w 2615888"/>
              <a:gd name="connsiteY2" fmla="*/ 818694 h 818694"/>
              <a:gd name="connsiteX0" fmla="*/ 0 w 2615888"/>
              <a:gd name="connsiteY0" fmla="*/ 0 h 818694"/>
              <a:gd name="connsiteX1" fmla="*/ 1250814 w 2615888"/>
              <a:gd name="connsiteY1" fmla="*/ 381887 h 818694"/>
              <a:gd name="connsiteX2" fmla="*/ 2615888 w 2615888"/>
              <a:gd name="connsiteY2" fmla="*/ 818694 h 818694"/>
              <a:gd name="connsiteX0" fmla="*/ 0 w 2615888"/>
              <a:gd name="connsiteY0" fmla="*/ 0 h 818694"/>
              <a:gd name="connsiteX1" fmla="*/ 1250814 w 2615888"/>
              <a:gd name="connsiteY1" fmla="*/ 381887 h 818694"/>
              <a:gd name="connsiteX2" fmla="*/ 2615888 w 2615888"/>
              <a:gd name="connsiteY2" fmla="*/ 818694 h 818694"/>
              <a:gd name="connsiteX0" fmla="*/ 0 w 2615888"/>
              <a:gd name="connsiteY0" fmla="*/ 0 h 818694"/>
              <a:gd name="connsiteX1" fmla="*/ 1234283 w 2615888"/>
              <a:gd name="connsiteY1" fmla="*/ 303281 h 818694"/>
              <a:gd name="connsiteX2" fmla="*/ 2615888 w 2615888"/>
              <a:gd name="connsiteY2" fmla="*/ 818694 h 818694"/>
              <a:gd name="connsiteX0" fmla="*/ 0 w 2615888"/>
              <a:gd name="connsiteY0" fmla="*/ 0 h 818694"/>
              <a:gd name="connsiteX1" fmla="*/ 1234283 w 2615888"/>
              <a:gd name="connsiteY1" fmla="*/ 303281 h 818694"/>
              <a:gd name="connsiteX2" fmla="*/ 2615888 w 2615888"/>
              <a:gd name="connsiteY2" fmla="*/ 818694 h 818694"/>
              <a:gd name="connsiteX0" fmla="*/ 0 w 2615888"/>
              <a:gd name="connsiteY0" fmla="*/ 0 h 818694"/>
              <a:gd name="connsiteX1" fmla="*/ 2615888 w 2615888"/>
              <a:gd name="connsiteY1" fmla="*/ 818694 h 818694"/>
              <a:gd name="connsiteX0" fmla="*/ 0 w 2615888"/>
              <a:gd name="connsiteY0" fmla="*/ 0 h 818694"/>
              <a:gd name="connsiteX1" fmla="*/ 1174814 w 2615888"/>
              <a:gd name="connsiteY1" fmla="*/ 375063 h 818694"/>
              <a:gd name="connsiteX2" fmla="*/ 2615888 w 2615888"/>
              <a:gd name="connsiteY2" fmla="*/ 818694 h 818694"/>
              <a:gd name="connsiteX0" fmla="*/ 0 w 2615888"/>
              <a:gd name="connsiteY0" fmla="*/ 0 h 818694"/>
              <a:gd name="connsiteX1" fmla="*/ 1174814 w 2615888"/>
              <a:gd name="connsiteY1" fmla="*/ 375063 h 818694"/>
              <a:gd name="connsiteX2" fmla="*/ 2615888 w 2615888"/>
              <a:gd name="connsiteY2" fmla="*/ 818694 h 818694"/>
              <a:gd name="connsiteX0" fmla="*/ 0 w 2615888"/>
              <a:gd name="connsiteY0" fmla="*/ 0 h 818694"/>
              <a:gd name="connsiteX1" fmla="*/ 1174814 w 2615888"/>
              <a:gd name="connsiteY1" fmla="*/ 375063 h 818694"/>
              <a:gd name="connsiteX2" fmla="*/ 2615888 w 2615888"/>
              <a:gd name="connsiteY2" fmla="*/ 818694 h 818694"/>
              <a:gd name="connsiteX0" fmla="*/ 0 w 2615888"/>
              <a:gd name="connsiteY0" fmla="*/ 0 h 818694"/>
              <a:gd name="connsiteX1" fmla="*/ 1174814 w 2615888"/>
              <a:gd name="connsiteY1" fmla="*/ 375063 h 818694"/>
              <a:gd name="connsiteX2" fmla="*/ 2615888 w 2615888"/>
              <a:gd name="connsiteY2" fmla="*/ 818694 h 818694"/>
              <a:gd name="connsiteX0" fmla="*/ 0 w 2615888"/>
              <a:gd name="connsiteY0" fmla="*/ 0 h 818694"/>
              <a:gd name="connsiteX1" fmla="*/ 1174814 w 2615888"/>
              <a:gd name="connsiteY1" fmla="*/ 375063 h 818694"/>
              <a:gd name="connsiteX2" fmla="*/ 2615888 w 2615888"/>
              <a:gd name="connsiteY2" fmla="*/ 818694 h 818694"/>
              <a:gd name="connsiteX0" fmla="*/ 0 w 2615888"/>
              <a:gd name="connsiteY0" fmla="*/ 0 h 818694"/>
              <a:gd name="connsiteX1" fmla="*/ 1174814 w 2615888"/>
              <a:gd name="connsiteY1" fmla="*/ 375063 h 818694"/>
              <a:gd name="connsiteX2" fmla="*/ 2615888 w 2615888"/>
              <a:gd name="connsiteY2" fmla="*/ 818694 h 818694"/>
              <a:gd name="connsiteX0" fmla="*/ 0 w 2615888"/>
              <a:gd name="connsiteY0" fmla="*/ 0 h 818694"/>
              <a:gd name="connsiteX1" fmla="*/ 1174814 w 2615888"/>
              <a:gd name="connsiteY1" fmla="*/ 375063 h 818694"/>
              <a:gd name="connsiteX2" fmla="*/ 2615888 w 2615888"/>
              <a:gd name="connsiteY2" fmla="*/ 818694 h 818694"/>
              <a:gd name="connsiteX0" fmla="*/ 0 w 1862675"/>
              <a:gd name="connsiteY0" fmla="*/ 0 h 874302"/>
              <a:gd name="connsiteX1" fmla="*/ 1174814 w 1862675"/>
              <a:gd name="connsiteY1" fmla="*/ 375063 h 874302"/>
              <a:gd name="connsiteX2" fmla="*/ 1862675 w 1862675"/>
              <a:gd name="connsiteY2" fmla="*/ 874302 h 874302"/>
              <a:gd name="connsiteX0" fmla="*/ 0 w 1862675"/>
              <a:gd name="connsiteY0" fmla="*/ 0 h 874302"/>
              <a:gd name="connsiteX1" fmla="*/ 827180 w 1862675"/>
              <a:gd name="connsiteY1" fmla="*/ 416769 h 874302"/>
              <a:gd name="connsiteX2" fmla="*/ 1862675 w 1862675"/>
              <a:gd name="connsiteY2" fmla="*/ 874302 h 874302"/>
              <a:gd name="connsiteX0" fmla="*/ 14530 w 1877205"/>
              <a:gd name="connsiteY0" fmla="*/ 0 h 874302"/>
              <a:gd name="connsiteX1" fmla="*/ 841710 w 1877205"/>
              <a:gd name="connsiteY1" fmla="*/ 416769 h 874302"/>
              <a:gd name="connsiteX2" fmla="*/ 1877205 w 1877205"/>
              <a:gd name="connsiteY2" fmla="*/ 874302 h 874302"/>
              <a:gd name="connsiteX0" fmla="*/ 0 w 1862675"/>
              <a:gd name="connsiteY0" fmla="*/ 0 h 874302"/>
              <a:gd name="connsiteX1" fmla="*/ 1862675 w 1862675"/>
              <a:gd name="connsiteY1" fmla="*/ 874302 h 874302"/>
              <a:gd name="connsiteX0" fmla="*/ 0 w 1862675"/>
              <a:gd name="connsiteY0" fmla="*/ 0 h 874302"/>
              <a:gd name="connsiteX1" fmla="*/ 282912 w 1862675"/>
              <a:gd name="connsiteY1" fmla="*/ 478000 h 874302"/>
              <a:gd name="connsiteX2" fmla="*/ 1862675 w 1862675"/>
              <a:gd name="connsiteY2" fmla="*/ 874302 h 874302"/>
              <a:gd name="connsiteX0" fmla="*/ 73328 w 1936003"/>
              <a:gd name="connsiteY0" fmla="*/ 0 h 874302"/>
              <a:gd name="connsiteX1" fmla="*/ 356240 w 1936003"/>
              <a:gd name="connsiteY1" fmla="*/ 478000 h 874302"/>
              <a:gd name="connsiteX2" fmla="*/ 1936003 w 1936003"/>
              <a:gd name="connsiteY2" fmla="*/ 874302 h 874302"/>
              <a:gd name="connsiteX0" fmla="*/ 33604 w 2406267"/>
              <a:gd name="connsiteY0" fmla="*/ 0 h 860182"/>
              <a:gd name="connsiteX1" fmla="*/ 826504 w 2406267"/>
              <a:gd name="connsiteY1" fmla="*/ 463880 h 860182"/>
              <a:gd name="connsiteX2" fmla="*/ 2406267 w 2406267"/>
              <a:gd name="connsiteY2" fmla="*/ 860182 h 860182"/>
              <a:gd name="connsiteX0" fmla="*/ 0 w 2372663"/>
              <a:gd name="connsiteY0" fmla="*/ 0 h 860182"/>
              <a:gd name="connsiteX1" fmla="*/ 792900 w 2372663"/>
              <a:gd name="connsiteY1" fmla="*/ 463880 h 860182"/>
              <a:gd name="connsiteX2" fmla="*/ 2372663 w 2372663"/>
              <a:gd name="connsiteY2" fmla="*/ 860182 h 860182"/>
              <a:gd name="connsiteX0" fmla="*/ 0 w 2372663"/>
              <a:gd name="connsiteY0" fmla="*/ 0 h 860182"/>
              <a:gd name="connsiteX1" fmla="*/ 2372663 w 2372663"/>
              <a:gd name="connsiteY1" fmla="*/ 860182 h 860182"/>
              <a:gd name="connsiteX0" fmla="*/ 0 w 2372663"/>
              <a:gd name="connsiteY0" fmla="*/ 0 h 860182"/>
              <a:gd name="connsiteX1" fmla="*/ 2372663 w 2372663"/>
              <a:gd name="connsiteY1" fmla="*/ 860182 h 860182"/>
              <a:gd name="connsiteX0" fmla="*/ 0 w 2372663"/>
              <a:gd name="connsiteY0" fmla="*/ 0 h 860182"/>
              <a:gd name="connsiteX1" fmla="*/ 2372663 w 2372663"/>
              <a:gd name="connsiteY1" fmla="*/ 860182 h 860182"/>
              <a:gd name="connsiteX0" fmla="*/ 0 w 2605616"/>
              <a:gd name="connsiteY0" fmla="*/ 0 h 837599"/>
              <a:gd name="connsiteX1" fmla="*/ 2605616 w 2605616"/>
              <a:gd name="connsiteY1" fmla="*/ 837599 h 837599"/>
              <a:gd name="connsiteX0" fmla="*/ 0 w 2605616"/>
              <a:gd name="connsiteY0" fmla="*/ 0 h 837599"/>
              <a:gd name="connsiteX1" fmla="*/ 2605616 w 2605616"/>
              <a:gd name="connsiteY1" fmla="*/ 837599 h 837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05616" h="837599">
                <a:moveTo>
                  <a:pt x="0" y="0"/>
                </a:moveTo>
                <a:cubicBezTo>
                  <a:pt x="241668" y="333791"/>
                  <a:pt x="1265104" y="644043"/>
                  <a:pt x="2605616" y="837599"/>
                </a:cubicBezTo>
              </a:path>
            </a:pathLst>
          </a:custGeom>
          <a:noFill/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2548359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4">
            <a:extLst>
              <a:ext uri="{FF2B5EF4-FFF2-40B4-BE49-F238E27FC236}">
                <a16:creationId xmlns:a16="http://schemas.microsoft.com/office/drawing/2014/main" id="{3C25CF34-0CDB-ED4B-AD75-8568FD5E0EBA}"/>
              </a:ext>
            </a:extLst>
          </p:cNvPr>
          <p:cNvSpPr txBox="1">
            <a:spLocks noChangeAspect="1"/>
          </p:cNvSpPr>
          <p:nvPr/>
        </p:nvSpPr>
        <p:spPr>
          <a:xfrm>
            <a:off x="3644416" y="889000"/>
            <a:ext cx="3963367" cy="2740544"/>
          </a:xfrm>
          <a:prstGeom prst="rect">
            <a:avLst/>
          </a:prstGeom>
          <a:solidFill>
            <a:srgbClr val="1F497D">
              <a:lumMod val="60000"/>
              <a:lumOff val="40000"/>
            </a:srgbClr>
          </a:solidFill>
        </p:spPr>
        <p:txBody>
          <a:bodyPr wrap="square" lIns="288000" tIns="108000" rIns="288000" rtlCol="0">
            <a:spAutoFit/>
          </a:bodyPr>
          <a:lstStyle>
            <a:defPPr>
              <a:defRPr lang="ja-JP"/>
            </a:defPPr>
            <a:lvl1pPr algn="ctr">
              <a:defRPr sz="4800">
                <a:solidFill>
                  <a:srgbClr val="008000"/>
                </a:solidFill>
                <a:latin typeface="Arial Rounded MT Bold"/>
                <a:cs typeface="Arial Rounded MT Bold"/>
              </a:defRPr>
            </a:lvl1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/>
                <a:ea typeface="ＭＳ Ｐゴシック" charset="-128"/>
              </a:rPr>
              <a:t>Try on </a:t>
            </a:r>
            <a:r>
              <a:rPr kumimoji="1" lang="en-US" altLang="ja-JP" sz="28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/>
                <a:ea typeface="ＭＳ Ｐゴシック" charset="-128"/>
              </a:rPr>
              <a:t>BinderHub</a:t>
            </a:r>
            <a:endParaRPr kumimoji="1" lang="en-US" altLang="ja-JP" sz="2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Rounded MT Bold"/>
              <a:ea typeface="ＭＳ Ｐゴシック" charset="-128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Rounded MT Bold"/>
              <a:ea typeface="ＭＳ Ｐゴシック" charset="-128"/>
            </a:endParaRPr>
          </a:p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20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 Rounded MT Bold"/>
              <a:ea typeface="ＭＳ Ｐゴシック" charset="-128"/>
            </a:endParaRPr>
          </a:p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 Rounded MT Bold"/>
              <a:ea typeface="ＭＳ Ｐゴシック" charset="-128"/>
            </a:endParaRPr>
          </a:p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 Rounded MT Bold"/>
              <a:ea typeface="ＭＳ Ｐゴシック" charset="-128"/>
            </a:endParaRPr>
          </a:p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 Rounded MT Bold"/>
              <a:ea typeface="ＭＳ Ｐゴシック" charset="-128"/>
            </a:endParaRPr>
          </a:p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 Rounded MT Bold"/>
              <a:ea typeface="ＭＳ Ｐゴシック" charset="-128"/>
            </a:endParaRPr>
          </a:p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 Rounded MT Bold"/>
              <a:ea typeface="ＭＳ Ｐゴシック" charset="-128"/>
            </a:endParaRPr>
          </a:p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 Rounded MT Bold"/>
              <a:ea typeface="ＭＳ Ｐゴシック" charset="-128"/>
            </a:endParaRPr>
          </a:p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 Rounded MT Bold"/>
              <a:ea typeface="ＭＳ Ｐゴシック" charset="-128"/>
            </a:endParaRPr>
          </a:p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 Rounded MT Bold"/>
              <a:ea typeface="ＭＳ Ｐゴシック" charset="-128"/>
            </a:endParaRPr>
          </a:p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 Rounded MT Bold"/>
              <a:ea typeface="ＭＳ Ｐゴシック" charset="-128"/>
            </a:endParaRPr>
          </a:p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 Rounded MT Bold"/>
              <a:ea typeface="ＭＳ Ｐゴシック" charset="-128"/>
            </a:endParaRPr>
          </a:p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 Rounded MT Bold"/>
              <a:ea typeface="ＭＳ Ｐゴシック" charset="-128"/>
            </a:endParaRPr>
          </a:p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 Rounded MT Bold"/>
              <a:ea typeface="ＭＳ Ｐゴシック" charset="-128"/>
            </a:endParaRPr>
          </a:p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 Rounded MT Bold"/>
              <a:ea typeface="ＭＳ Ｐゴシック" charset="-128"/>
            </a:endParaRPr>
          </a:p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 Rounded MT Bold"/>
              <a:ea typeface="ＭＳ Ｐゴシック" charset="-128"/>
            </a:endParaRPr>
          </a:p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 Rounded MT Bold"/>
              <a:ea typeface="ＭＳ Ｐゴシック" charset="-128"/>
            </a:endParaRPr>
          </a:p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 Rounded MT Bold"/>
              <a:ea typeface="ＭＳ Ｐゴシック" charset="-128"/>
            </a:endParaRPr>
          </a:p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 Rounded MT Bold"/>
              <a:ea typeface="ＭＳ Ｐゴシック" charset="-128"/>
            </a:endParaRPr>
          </a:p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 Rounded MT Bold"/>
              <a:ea typeface="ＭＳ Ｐゴシック" charset="-128"/>
            </a:endParaRPr>
          </a:p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20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 Rounded MT Bold"/>
              <a:ea typeface="ＭＳ Ｐゴシック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4060E22-97F5-F64C-B331-B5B2C9D5858C}"/>
              </a:ext>
            </a:extLst>
          </p:cNvPr>
          <p:cNvSpPr txBox="1"/>
          <p:nvPr/>
        </p:nvSpPr>
        <p:spPr>
          <a:xfrm>
            <a:off x="3672680" y="4164773"/>
            <a:ext cx="39068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" altLang="ja-JP" sz="1800" dirty="0">
                <a:solidFill>
                  <a:prstClr val="black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Consolas" panose="020B0609020204030204" pitchFamily="49" charset="0"/>
              </a:rPr>
              <a:t>https://</a:t>
            </a:r>
            <a:r>
              <a:rPr kumimoji="1" lang="en" altLang="ja-JP" sz="1800" dirty="0" err="1">
                <a:solidFill>
                  <a:prstClr val="black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Consolas" panose="020B0609020204030204" pitchFamily="49" charset="0"/>
              </a:rPr>
              <a:t>mybinder.org</a:t>
            </a:r>
            <a:br>
              <a:rPr kumimoji="1" lang="en" altLang="ja-JP" sz="1800" dirty="0">
                <a:solidFill>
                  <a:prstClr val="black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Consolas" panose="020B0609020204030204" pitchFamily="49" charset="0"/>
              </a:rPr>
            </a:br>
            <a:r>
              <a:rPr kumimoji="1" lang="en" altLang="ja-JP" sz="1800" dirty="0">
                <a:solidFill>
                  <a:prstClr val="black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Consolas" panose="020B0609020204030204" pitchFamily="49" charset="0"/>
              </a:rPr>
              <a:t>/v2/gh/NII-cloud-operation/</a:t>
            </a:r>
            <a:br>
              <a:rPr kumimoji="1" lang="en" altLang="ja-JP" sz="1800" dirty="0">
                <a:solidFill>
                  <a:prstClr val="black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Consolas" panose="020B0609020204030204" pitchFamily="49" charset="0"/>
              </a:rPr>
            </a:br>
            <a:r>
              <a:rPr kumimoji="1" lang="en" altLang="ja-JP" sz="1800" dirty="0">
                <a:solidFill>
                  <a:prstClr val="black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Consolas" panose="020B0609020204030204" pitchFamily="49" charset="0"/>
              </a:rPr>
              <a:t>Jupyter-LC_docker/</a:t>
            </a:r>
            <a:r>
              <a:rPr kumimoji="1" lang="en" altLang="ja-JP" sz="1800" dirty="0" err="1">
                <a:solidFill>
                  <a:prstClr val="black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Consolas" panose="020B0609020204030204" pitchFamily="49" charset="0"/>
              </a:rPr>
              <a:t>sc</a:t>
            </a:r>
            <a:r>
              <a:rPr kumimoji="1" lang="en" altLang="ja-JP" sz="1800" dirty="0">
                <a:solidFill>
                  <a:prstClr val="black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Consolas" panose="020B0609020204030204" pitchFamily="49" charset="0"/>
              </a:rPr>
              <a:t>-demo</a:t>
            </a:r>
            <a:endParaRPr kumimoji="1" lang="ja-JP" altLang="en-US" sz="1800">
              <a:solidFill>
                <a:prstClr val="black"/>
              </a:solidFill>
              <a:latin typeface="Source Code Pro Medium" panose="020B0509030403020204" pitchFamily="49" charset="0"/>
              <a:ea typeface="ＭＳ Ｐゴシック" charset="-128"/>
              <a:cs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43F150-067C-5442-9825-7D7359B7BE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099" y="1730197"/>
            <a:ext cx="1980000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853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2B444-CE15-E042-8233-E6B9DD445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791"/>
            <a:ext cx="9144000" cy="1989667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800" dirty="0">
                <a:latin typeface="Arial Rounded MT Bold" panose="020F0704030504030204" pitchFamily="34" charset="77"/>
              </a:rPr>
              <a:t>sidestickies</a:t>
            </a:r>
            <a:r>
              <a:rPr lang="en-US" sz="4400" dirty="0">
                <a:latin typeface="Arial Rounded MT Bold" panose="020F0704030504030204" pitchFamily="34" charset="77"/>
              </a:rPr>
              <a:t> </a:t>
            </a:r>
            <a:br>
              <a:rPr lang="en-US" sz="4400" dirty="0">
                <a:latin typeface="Arial Rounded MT Bold" panose="020F0704030504030204" pitchFamily="34" charset="77"/>
              </a:rPr>
            </a:br>
            <a:br>
              <a:rPr lang="en-US" sz="1000" dirty="0">
                <a:latin typeface="Arial Rounded MT Bold" panose="020F0704030504030204" pitchFamily="34" charset="77"/>
              </a:rPr>
            </a:b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77"/>
              </a:rPr>
              <a:t>Collaborative Annotation for Jupyter Notebook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89037D-8244-7D41-8A64-10BC6D4D06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9445" y="2187488"/>
            <a:ext cx="6858000" cy="1379802"/>
          </a:xfrm>
        </p:spPr>
        <p:txBody>
          <a:bodyPr anchor="t"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Yoshi NOBU masatani (National Institute of Informatics, Japan)</a:t>
            </a:r>
          </a:p>
        </p:txBody>
      </p:sp>
      <p:sp>
        <p:nvSpPr>
          <p:cNvPr id="22" name="テキスト ボックス 4">
            <a:extLst>
              <a:ext uri="{FF2B5EF4-FFF2-40B4-BE49-F238E27FC236}">
                <a16:creationId xmlns:a16="http://schemas.microsoft.com/office/drawing/2014/main" id="{F1B4D7C4-EB37-CA4A-9CCE-0E532FB26975}"/>
              </a:ext>
            </a:extLst>
          </p:cNvPr>
          <p:cNvSpPr txBox="1"/>
          <p:nvPr/>
        </p:nvSpPr>
        <p:spPr>
          <a:xfrm>
            <a:off x="886616" y="3773070"/>
            <a:ext cx="462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" altLang="ja-JP" sz="1600" dirty="0">
                <a:solidFill>
                  <a:schemeClr val="accent1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Consolas" panose="020B0609020204030204" pitchFamily="49" charset="0"/>
              </a:rPr>
              <a:t>https:</a:t>
            </a:r>
            <a:r>
              <a:rPr kumimoji="1" lang="en" altLang="ja-JP" sz="700" dirty="0">
                <a:solidFill>
                  <a:schemeClr val="accent1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Consolas" panose="020B0609020204030204" pitchFamily="49" charset="0"/>
              </a:rPr>
              <a:t> </a:t>
            </a:r>
            <a:r>
              <a:rPr kumimoji="1" lang="en" altLang="ja-JP" sz="1600" dirty="0">
                <a:solidFill>
                  <a:schemeClr val="accent1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Consolas" panose="020B0609020204030204" pitchFamily="49" charset="0"/>
              </a:rPr>
              <a:t>//</a:t>
            </a:r>
            <a:r>
              <a:rPr kumimoji="1" lang="en" altLang="ja-JP" sz="1600" dirty="0" err="1">
                <a:solidFill>
                  <a:schemeClr val="accent1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Consolas" panose="020B0609020204030204" pitchFamily="49" charset="0"/>
              </a:rPr>
              <a:t>mybinder.org</a:t>
            </a:r>
            <a:r>
              <a:rPr kumimoji="1" lang="en" altLang="ja-JP" sz="1600" dirty="0">
                <a:solidFill>
                  <a:schemeClr val="accent1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Consolas" panose="020B0609020204030204" pitchFamily="49" charset="0"/>
              </a:rPr>
              <a:t>/v2/</a:t>
            </a:r>
            <a:r>
              <a:rPr kumimoji="1" lang="en" altLang="ja-JP" sz="1600" dirty="0" err="1">
                <a:solidFill>
                  <a:schemeClr val="accent1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Consolas" panose="020B0609020204030204" pitchFamily="49" charset="0"/>
              </a:rPr>
              <a:t>gh</a:t>
            </a:r>
            <a:r>
              <a:rPr kumimoji="1" lang="en" altLang="ja-JP" sz="1600" dirty="0">
                <a:solidFill>
                  <a:schemeClr val="accent1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Consolas" panose="020B0609020204030204" pitchFamily="49" charset="0"/>
              </a:rPr>
              <a:t>/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" altLang="ja-JP" sz="1600" dirty="0">
                <a:solidFill>
                  <a:schemeClr val="accent1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Consolas" panose="020B0609020204030204" pitchFamily="49" charset="0"/>
              </a:rPr>
              <a:t>NII-cloud-operation/</a:t>
            </a:r>
            <a:br>
              <a:rPr kumimoji="1" lang="en" altLang="ja-JP" sz="1600" dirty="0">
                <a:solidFill>
                  <a:schemeClr val="accent1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Consolas" panose="020B0609020204030204" pitchFamily="49" charset="0"/>
              </a:rPr>
            </a:br>
            <a:r>
              <a:rPr kumimoji="1" lang="en" altLang="ja-JP" sz="1600" dirty="0">
                <a:solidFill>
                  <a:schemeClr val="accent1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Consolas" panose="020B0609020204030204" pitchFamily="49" charset="0"/>
              </a:rPr>
              <a:t>Jupyter-LC_docker/</a:t>
            </a:r>
            <a:r>
              <a:rPr kumimoji="1" lang="en" altLang="ja-JP" sz="1600" dirty="0" err="1">
                <a:solidFill>
                  <a:schemeClr val="accent1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Consolas" panose="020B0609020204030204" pitchFamily="49" charset="0"/>
              </a:rPr>
              <a:t>sc</a:t>
            </a:r>
            <a:r>
              <a:rPr kumimoji="1" lang="en" altLang="ja-JP" sz="1600" dirty="0">
                <a:solidFill>
                  <a:schemeClr val="accent1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Consolas" panose="020B0609020204030204" pitchFamily="49" charset="0"/>
              </a:rPr>
              <a:t>-demo</a:t>
            </a:r>
            <a:endParaRPr kumimoji="1" lang="ja-JP" altLang="en-US" sz="1600">
              <a:solidFill>
                <a:schemeClr val="accent1"/>
              </a:solidFill>
              <a:latin typeface="Source Code Pro Medium" panose="020B0509030403020204" pitchFamily="49" charset="0"/>
              <a:ea typeface="ＭＳ Ｐゴシック" charset="-128"/>
              <a:cs typeface="Consolas" panose="020B06090202040302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CE8B0F5-1E7D-B343-A0E6-1367F41FB844}"/>
              </a:ext>
            </a:extLst>
          </p:cNvPr>
          <p:cNvGrpSpPr/>
          <p:nvPr/>
        </p:nvGrpSpPr>
        <p:grpSpPr>
          <a:xfrm>
            <a:off x="5852807" y="2754519"/>
            <a:ext cx="2793350" cy="2248102"/>
            <a:chOff x="5739917" y="2957718"/>
            <a:chExt cx="2793350" cy="2248102"/>
          </a:xfrm>
        </p:grpSpPr>
        <p:sp>
          <p:nvSpPr>
            <p:cNvPr id="21" name="テキスト ボックス 4">
              <a:extLst>
                <a:ext uri="{FF2B5EF4-FFF2-40B4-BE49-F238E27FC236}">
                  <a16:creationId xmlns:a16="http://schemas.microsoft.com/office/drawing/2014/main" id="{474E9C54-DD34-E74A-B06D-5937AABCEF1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5739917" y="2957718"/>
              <a:ext cx="2793350" cy="2248102"/>
            </a:xfrm>
            <a:prstGeom prst="rect">
              <a:avLst/>
            </a:prstGeom>
            <a:solidFill>
              <a:srgbClr val="1F497D">
                <a:lumMod val="60000"/>
                <a:lumOff val="40000"/>
              </a:srgbClr>
            </a:solidFill>
          </p:spPr>
          <p:txBody>
            <a:bodyPr wrap="square" lIns="288000" tIns="108000" rIns="288000" rtlCol="0">
              <a:spAutoFit/>
            </a:bodyPr>
            <a:lstStyle>
              <a:defPPr>
                <a:defRPr lang="ja-JP"/>
              </a:defPPr>
              <a:lvl1pPr algn="ctr">
                <a:defRPr sz="4800">
                  <a:solidFill>
                    <a:srgbClr val="008000"/>
                  </a:solidFill>
                  <a:latin typeface="Arial Rounded MT Bold"/>
                  <a:cs typeface="Arial Rounded MT Bold"/>
                </a:defRPr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Rounded MT Bold"/>
                  <a:ea typeface="ＭＳ Ｐゴシック" charset="-128"/>
                </a:rPr>
                <a:t>Try on </a:t>
              </a:r>
              <a:r>
                <a:rPr kumimoji="1" lang="en-US" altLang="ja-JP" sz="2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Rounded MT Bold"/>
                  <a:ea typeface="ＭＳ Ｐゴシック" charset="-128"/>
                </a:rPr>
                <a:t>BinderHub</a:t>
              </a:r>
              <a:endParaRPr kumimoji="1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/>
                <a:ea typeface="ＭＳ Ｐゴシック" charset="-128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2000" kern="0" dirty="0">
                <a:solidFill>
                  <a:prstClr val="white"/>
                </a:solidFill>
                <a:ea typeface="ＭＳ Ｐゴシック" charset="-128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/>
                <a:ea typeface="ＭＳ Ｐゴシック" charset="-128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/>
                <a:ea typeface="ＭＳ Ｐゴシック" charset="-128"/>
              </a:endParaRPr>
            </a:p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Rounded MT Bold"/>
                <a:ea typeface="ＭＳ Ｐゴシック" charset="-128"/>
              </a:endParaRPr>
            </a:p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200" kern="0" dirty="0">
                <a:solidFill>
                  <a:srgbClr val="FFFF00"/>
                </a:solidFill>
                <a:ea typeface="ＭＳ Ｐゴシック" charset="-128"/>
              </a:endParaRPr>
            </a:p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2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Rounded MT Bold"/>
                <a:ea typeface="ＭＳ Ｐゴシック" charset="-128"/>
              </a:endParaRPr>
            </a:p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2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Rounded MT Bold"/>
                <a:ea typeface="ＭＳ Ｐゴシック" charset="-128"/>
              </a:endParaRPr>
            </a:p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2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Rounded MT Bold"/>
                <a:ea typeface="ＭＳ Ｐゴシック" charset="-128"/>
              </a:endParaRPr>
            </a:p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2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Rounded MT Bold"/>
                <a:ea typeface="ＭＳ Ｐゴシック" charset="-128"/>
              </a:endParaRPr>
            </a:p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2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Rounded MT Bold"/>
                <a:ea typeface="ＭＳ Ｐゴシック" charset="-128"/>
              </a:endParaRPr>
            </a:p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2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Rounded MT Bold"/>
                <a:ea typeface="ＭＳ Ｐゴシック" charset="-128"/>
              </a:endParaRPr>
            </a:p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2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Rounded MT Bold"/>
                <a:ea typeface="ＭＳ Ｐゴシック" charset="-128"/>
              </a:endParaRPr>
            </a:p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2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Rounded MT Bold"/>
                <a:ea typeface="ＭＳ Ｐゴシック" charset="-128"/>
              </a:endParaRPr>
            </a:p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2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Rounded MT Bold"/>
                <a:ea typeface="ＭＳ Ｐゴシック" charset="-128"/>
              </a:endParaRPr>
            </a:p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2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Rounded MT Bold"/>
                <a:ea typeface="ＭＳ Ｐゴシック" charset="-128"/>
              </a:endParaRPr>
            </a:p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2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Rounded MT Bold"/>
                <a:ea typeface="ＭＳ Ｐゴシック" charset="-128"/>
              </a:endParaRPr>
            </a:p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2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Rounded MT Bold"/>
                <a:ea typeface="ＭＳ Ｐゴシック" charset="-128"/>
              </a:endParaRPr>
            </a:p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2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Rounded MT Bold"/>
                <a:ea typeface="ＭＳ Ｐゴシック" charset="-128"/>
              </a:endParaRPr>
            </a:p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2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Rounded MT Bold"/>
                <a:ea typeface="ＭＳ Ｐゴシック" charset="-128"/>
              </a:endParaRPr>
            </a:p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2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Rounded MT Bold"/>
                <a:ea typeface="ＭＳ Ｐゴシック" charset="-128"/>
              </a:endParaRPr>
            </a:p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2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Rounded MT Bold"/>
                <a:ea typeface="ＭＳ Ｐゴシック" charset="-128"/>
              </a:endParaRPr>
            </a:p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2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Rounded MT Bold"/>
                <a:ea typeface="ＭＳ Ｐゴシック" charset="-128"/>
              </a:endParaRPr>
            </a:p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2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Rounded MT Bold"/>
                <a:ea typeface="ＭＳ Ｐゴシック" charset="-128"/>
              </a:endParaRPr>
            </a:p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Rounded MT Bold"/>
                <a:ea typeface="ＭＳ Ｐゴシック" charset="-128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D076B49-C12F-B846-8056-E049709421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8847" y="3583044"/>
              <a:ext cx="1395488" cy="1395489"/>
            </a:xfrm>
            <a:prstGeom prst="rect">
              <a:avLst/>
            </a:prstGeom>
          </p:spPr>
        </p:pic>
      </p:grpSp>
      <p:sp>
        <p:nvSpPr>
          <p:cNvPr id="29" name="テキスト ボックス 4">
            <a:extLst>
              <a:ext uri="{FF2B5EF4-FFF2-40B4-BE49-F238E27FC236}">
                <a16:creationId xmlns:a16="http://schemas.microsoft.com/office/drawing/2014/main" id="{9E44EB54-3C5A-3B43-ABBF-F70640824568}"/>
              </a:ext>
            </a:extLst>
          </p:cNvPr>
          <p:cNvSpPr txBox="1"/>
          <p:nvPr/>
        </p:nvSpPr>
        <p:spPr>
          <a:xfrm>
            <a:off x="886616" y="3025418"/>
            <a:ext cx="462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" altLang="ja-JP" sz="1600" dirty="0">
                <a:solidFill>
                  <a:schemeClr val="accent1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Consolas" panose="020B0609020204030204" pitchFamily="49" charset="0"/>
              </a:rPr>
              <a:t>https:</a:t>
            </a:r>
            <a:r>
              <a:rPr kumimoji="1" lang="en" altLang="ja-JP" sz="700" dirty="0">
                <a:solidFill>
                  <a:schemeClr val="accent1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Consolas" panose="020B0609020204030204" pitchFamily="49" charset="0"/>
              </a:rPr>
              <a:t> </a:t>
            </a:r>
            <a:r>
              <a:rPr kumimoji="1" lang="en" altLang="ja-JP" sz="1600" dirty="0">
                <a:solidFill>
                  <a:schemeClr val="accent1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Consolas" panose="020B0609020204030204" pitchFamily="49" charset="0"/>
              </a:rPr>
              <a:t>//github.com/</a:t>
            </a:r>
            <a:r>
              <a:rPr kumimoji="1" lang="en-US" altLang="ja-JP" sz="1600" dirty="0">
                <a:solidFill>
                  <a:schemeClr val="accent1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Consolas" panose="020B0609020204030204" pitchFamily="49" charset="0"/>
              </a:rPr>
              <a:t>NII-cloud-operation/sidestickies</a:t>
            </a:r>
            <a:endParaRPr kumimoji="1" lang="ja-JP" altLang="en-US" sz="1600">
              <a:solidFill>
                <a:schemeClr val="accent1"/>
              </a:solidFill>
              <a:latin typeface="Source Code Pro Medium" panose="020B0509030403020204" pitchFamily="49" charset="0"/>
              <a:ea typeface="ＭＳ Ｐゴシック" charset="-128"/>
              <a:cs typeface="Consolas" panose="020B0609020204030204" pitchFamily="49" charset="0"/>
            </a:endParaRPr>
          </a:p>
        </p:txBody>
      </p:sp>
      <p:sp>
        <p:nvSpPr>
          <p:cNvPr id="30" name="正方形/長方形 8">
            <a:extLst>
              <a:ext uri="{FF2B5EF4-FFF2-40B4-BE49-F238E27FC236}">
                <a16:creationId xmlns:a16="http://schemas.microsoft.com/office/drawing/2014/main" id="{68FC1587-E1FC-5A49-B69F-4213DAB7EFEC}"/>
              </a:ext>
            </a:extLst>
          </p:cNvPr>
          <p:cNvSpPr/>
          <p:nvPr/>
        </p:nvSpPr>
        <p:spPr>
          <a:xfrm>
            <a:off x="-253558" y="6554845"/>
            <a:ext cx="26215975" cy="1952667"/>
          </a:xfrm>
          <a:prstGeom prst="rect">
            <a:avLst/>
          </a:prstGeom>
          <a:solidFill>
            <a:srgbClr val="2E2967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テキスト ボックス 20">
            <a:extLst>
              <a:ext uri="{FF2B5EF4-FFF2-40B4-BE49-F238E27FC236}">
                <a16:creationId xmlns:a16="http://schemas.microsoft.com/office/drawing/2014/main" id="{5333D1D5-44F5-DA43-BC03-A6FD4598F4C0}"/>
              </a:ext>
            </a:extLst>
          </p:cNvPr>
          <p:cNvSpPr txBox="1"/>
          <p:nvPr/>
        </p:nvSpPr>
        <p:spPr>
          <a:xfrm>
            <a:off x="4533900" y="6637026"/>
            <a:ext cx="16626116" cy="1842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ja-JP" sz="5400" b="1" dirty="0">
                <a:solidFill>
                  <a:schemeClr val="bg1"/>
                </a:solidFill>
                <a:latin typeface="Century Gothic"/>
                <a:cs typeface="Century Gothic"/>
              </a:rPr>
              <a:t>National Institute of Informatics</a:t>
            </a:r>
          </a:p>
          <a:p>
            <a:pPr algn="ctr">
              <a:lnSpc>
                <a:spcPct val="110000"/>
              </a:lnSpc>
            </a:pPr>
            <a:r>
              <a:rPr lang="en-US" altLang="ja-JP" sz="5400" b="1" dirty="0">
                <a:solidFill>
                  <a:schemeClr val="bg1"/>
                </a:solidFill>
                <a:latin typeface="Century Gothic"/>
                <a:cs typeface="Century Gothic"/>
              </a:rPr>
              <a:t>https://literate-computing.github.io/</a:t>
            </a:r>
          </a:p>
        </p:txBody>
      </p:sp>
      <p:pic>
        <p:nvPicPr>
          <p:cNvPr id="33" name="Picture 3">
            <a:extLst>
              <a:ext uri="{FF2B5EF4-FFF2-40B4-BE49-F238E27FC236}">
                <a16:creationId xmlns:a16="http://schemas.microsoft.com/office/drawing/2014/main" id="{FAD7FE14-08A7-BC4D-803A-143BA2682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252" y="6705582"/>
            <a:ext cx="2663890" cy="1722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2F1F7719-1127-2248-8031-9D66EF59FAAA}"/>
              </a:ext>
            </a:extLst>
          </p:cNvPr>
          <p:cNvGrpSpPr/>
          <p:nvPr/>
        </p:nvGrpSpPr>
        <p:grpSpPr>
          <a:xfrm>
            <a:off x="-1" y="5062151"/>
            <a:ext cx="9144001" cy="652978"/>
            <a:chOff x="-1" y="5028284"/>
            <a:chExt cx="9144001" cy="652978"/>
          </a:xfrm>
        </p:grpSpPr>
        <p:sp>
          <p:nvSpPr>
            <p:cNvPr id="36" name="正方形/長方形 8">
              <a:extLst>
                <a:ext uri="{FF2B5EF4-FFF2-40B4-BE49-F238E27FC236}">
                  <a16:creationId xmlns:a16="http://schemas.microsoft.com/office/drawing/2014/main" id="{B97A6958-7FD6-A440-8F41-39ED94AE69E0}"/>
                </a:ext>
              </a:extLst>
            </p:cNvPr>
            <p:cNvSpPr/>
            <p:nvPr/>
          </p:nvSpPr>
          <p:spPr>
            <a:xfrm>
              <a:off x="-1" y="5028284"/>
              <a:ext cx="9144001" cy="652978"/>
            </a:xfrm>
            <a:prstGeom prst="rect">
              <a:avLst/>
            </a:prstGeom>
            <a:solidFill>
              <a:srgbClr val="2E2967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7" name="テキスト ボックス 20">
              <a:extLst>
                <a:ext uri="{FF2B5EF4-FFF2-40B4-BE49-F238E27FC236}">
                  <a16:creationId xmlns:a16="http://schemas.microsoft.com/office/drawing/2014/main" id="{0D1E86A2-E880-B54C-8236-65DED3D95328}"/>
                </a:ext>
              </a:extLst>
            </p:cNvPr>
            <p:cNvSpPr txBox="1"/>
            <p:nvPr/>
          </p:nvSpPr>
          <p:spPr>
            <a:xfrm>
              <a:off x="1258071" y="5028284"/>
              <a:ext cx="3776774" cy="6110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ja-JP" sz="1600" b="1" dirty="0">
                  <a:solidFill>
                    <a:schemeClr val="bg1"/>
                  </a:solidFill>
                  <a:latin typeface="Century Gothic"/>
                  <a:cs typeface="Century Gothic"/>
                </a:rPr>
                <a:t>National Institute of Informatics</a:t>
              </a:r>
              <a:br>
                <a:rPr lang="en-US" altLang="ja-JP" sz="1600" b="1" dirty="0">
                  <a:solidFill>
                    <a:schemeClr val="bg1"/>
                  </a:solidFill>
                  <a:latin typeface="Century Gothic"/>
                  <a:cs typeface="Century Gothic"/>
                </a:rPr>
              </a:br>
              <a:r>
                <a:rPr lang="en-US" altLang="ja-JP" sz="1600" b="1" dirty="0">
                  <a:solidFill>
                    <a:schemeClr val="bg1"/>
                  </a:solidFill>
                  <a:latin typeface="Century Gothic"/>
                  <a:cs typeface="Century Gothic"/>
                </a:rPr>
                <a:t>https://literate-computing.github.io/</a:t>
              </a:r>
            </a:p>
          </p:txBody>
        </p:sp>
        <p:pic>
          <p:nvPicPr>
            <p:cNvPr id="38" name="Picture 3">
              <a:extLst>
                <a:ext uri="{FF2B5EF4-FFF2-40B4-BE49-F238E27FC236}">
                  <a16:creationId xmlns:a16="http://schemas.microsoft.com/office/drawing/2014/main" id="{E862B496-14FC-5842-AE8E-C15B53E65A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486" y="5063241"/>
              <a:ext cx="837094" cy="541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187CE0A3-DA11-C243-8522-D98956D0B9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1095" y="5056258"/>
              <a:ext cx="2984500" cy="5551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70686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テキスト ボックス 4">
            <a:extLst>
              <a:ext uri="{FF2B5EF4-FFF2-40B4-BE49-F238E27FC236}">
                <a16:creationId xmlns:a16="http://schemas.microsoft.com/office/drawing/2014/main" id="{F1B4D7C4-EB37-CA4A-9CCE-0E532FB26975}"/>
              </a:ext>
            </a:extLst>
          </p:cNvPr>
          <p:cNvSpPr txBox="1"/>
          <p:nvPr/>
        </p:nvSpPr>
        <p:spPr>
          <a:xfrm>
            <a:off x="663879" y="2413198"/>
            <a:ext cx="462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" altLang="ja-JP" sz="1600" dirty="0">
                <a:solidFill>
                  <a:schemeClr val="accent1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Consolas" panose="020B0609020204030204" pitchFamily="49" charset="0"/>
              </a:rPr>
              <a:t>https:</a:t>
            </a:r>
            <a:r>
              <a:rPr kumimoji="1" lang="en" altLang="ja-JP" sz="700" dirty="0">
                <a:solidFill>
                  <a:schemeClr val="accent1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Consolas" panose="020B0609020204030204" pitchFamily="49" charset="0"/>
              </a:rPr>
              <a:t> </a:t>
            </a:r>
            <a:r>
              <a:rPr kumimoji="1" lang="en" altLang="ja-JP" sz="1600" dirty="0">
                <a:solidFill>
                  <a:schemeClr val="accent1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Consolas" panose="020B0609020204030204" pitchFamily="49" charset="0"/>
              </a:rPr>
              <a:t>//</a:t>
            </a:r>
            <a:r>
              <a:rPr kumimoji="1" lang="en" altLang="ja-JP" sz="1600" dirty="0" err="1">
                <a:solidFill>
                  <a:schemeClr val="accent1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Consolas" panose="020B0609020204030204" pitchFamily="49" charset="0"/>
              </a:rPr>
              <a:t>mybinder.org</a:t>
            </a:r>
            <a:r>
              <a:rPr kumimoji="1" lang="en" altLang="ja-JP" sz="1600" dirty="0">
                <a:solidFill>
                  <a:schemeClr val="accent1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Consolas" panose="020B0609020204030204" pitchFamily="49" charset="0"/>
              </a:rPr>
              <a:t>/v2/</a:t>
            </a:r>
            <a:r>
              <a:rPr kumimoji="1" lang="en" altLang="ja-JP" sz="1600" dirty="0" err="1">
                <a:solidFill>
                  <a:schemeClr val="accent1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Consolas" panose="020B0609020204030204" pitchFamily="49" charset="0"/>
              </a:rPr>
              <a:t>gh</a:t>
            </a:r>
            <a:r>
              <a:rPr kumimoji="1" lang="en" altLang="ja-JP" sz="1600" dirty="0">
                <a:solidFill>
                  <a:schemeClr val="accent1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Consolas" panose="020B0609020204030204" pitchFamily="49" charset="0"/>
              </a:rPr>
              <a:t>/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" altLang="ja-JP" sz="1600" dirty="0">
                <a:solidFill>
                  <a:schemeClr val="accent1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Consolas" panose="020B0609020204030204" pitchFamily="49" charset="0"/>
              </a:rPr>
              <a:t>NII-cloud-operation/</a:t>
            </a:r>
            <a:br>
              <a:rPr kumimoji="1" lang="en" altLang="ja-JP" sz="1600" dirty="0">
                <a:solidFill>
                  <a:schemeClr val="accent1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Consolas" panose="020B0609020204030204" pitchFamily="49" charset="0"/>
              </a:rPr>
            </a:br>
            <a:r>
              <a:rPr kumimoji="1" lang="en" altLang="ja-JP" sz="1600" dirty="0">
                <a:solidFill>
                  <a:schemeClr val="accent1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Consolas" panose="020B0609020204030204" pitchFamily="49" charset="0"/>
              </a:rPr>
              <a:t>Jupyter-LC_docker/</a:t>
            </a:r>
            <a:r>
              <a:rPr kumimoji="1" lang="en" altLang="ja-JP" sz="1600" dirty="0" err="1">
                <a:solidFill>
                  <a:schemeClr val="accent1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Consolas" panose="020B0609020204030204" pitchFamily="49" charset="0"/>
              </a:rPr>
              <a:t>sc</a:t>
            </a:r>
            <a:r>
              <a:rPr kumimoji="1" lang="en" altLang="ja-JP" sz="1600" dirty="0">
                <a:solidFill>
                  <a:schemeClr val="accent1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Consolas" panose="020B0609020204030204" pitchFamily="49" charset="0"/>
              </a:rPr>
              <a:t>-demo</a:t>
            </a:r>
            <a:endParaRPr kumimoji="1" lang="ja-JP" altLang="en-US" sz="1600">
              <a:solidFill>
                <a:schemeClr val="accent1"/>
              </a:solidFill>
              <a:latin typeface="Source Code Pro Medium" panose="020B0509030403020204" pitchFamily="49" charset="0"/>
              <a:ea typeface="ＭＳ Ｐゴシック" charset="-128"/>
              <a:cs typeface="Consolas" panose="020B06090202040302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CE8B0F5-1E7D-B343-A0E6-1367F41FB844}"/>
              </a:ext>
            </a:extLst>
          </p:cNvPr>
          <p:cNvGrpSpPr/>
          <p:nvPr/>
        </p:nvGrpSpPr>
        <p:grpSpPr>
          <a:xfrm>
            <a:off x="5630070" y="1394647"/>
            <a:ext cx="2793350" cy="2248102"/>
            <a:chOff x="5739917" y="2957718"/>
            <a:chExt cx="2793350" cy="2248102"/>
          </a:xfrm>
        </p:grpSpPr>
        <p:sp>
          <p:nvSpPr>
            <p:cNvPr id="21" name="テキスト ボックス 4">
              <a:extLst>
                <a:ext uri="{FF2B5EF4-FFF2-40B4-BE49-F238E27FC236}">
                  <a16:creationId xmlns:a16="http://schemas.microsoft.com/office/drawing/2014/main" id="{474E9C54-DD34-E74A-B06D-5937AABCEF1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5739917" y="2957718"/>
              <a:ext cx="2793350" cy="2248102"/>
            </a:xfrm>
            <a:prstGeom prst="rect">
              <a:avLst/>
            </a:prstGeom>
            <a:solidFill>
              <a:srgbClr val="1F497D">
                <a:lumMod val="60000"/>
                <a:lumOff val="40000"/>
              </a:srgbClr>
            </a:solidFill>
          </p:spPr>
          <p:txBody>
            <a:bodyPr wrap="square" lIns="288000" tIns="108000" rIns="288000" rtlCol="0">
              <a:spAutoFit/>
            </a:bodyPr>
            <a:lstStyle>
              <a:defPPr>
                <a:defRPr lang="ja-JP"/>
              </a:defPPr>
              <a:lvl1pPr algn="ctr">
                <a:defRPr sz="4800">
                  <a:solidFill>
                    <a:srgbClr val="008000"/>
                  </a:solidFill>
                  <a:latin typeface="Arial Rounded MT Bold"/>
                  <a:cs typeface="Arial Rounded MT Bold"/>
                </a:defRPr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Rounded MT Bold"/>
                  <a:ea typeface="ＭＳ Ｐゴシック" charset="-128"/>
                </a:rPr>
                <a:t>Try on </a:t>
              </a:r>
              <a:r>
                <a:rPr kumimoji="1" lang="en-US" altLang="ja-JP" sz="2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Rounded MT Bold"/>
                  <a:ea typeface="ＭＳ Ｐゴシック" charset="-128"/>
                </a:rPr>
                <a:t>BinderHub</a:t>
              </a:r>
              <a:endParaRPr kumimoji="1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/>
                <a:ea typeface="ＭＳ Ｐゴシック" charset="-128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2000" kern="0" dirty="0">
                <a:solidFill>
                  <a:prstClr val="white"/>
                </a:solidFill>
                <a:ea typeface="ＭＳ Ｐゴシック" charset="-128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/>
                <a:ea typeface="ＭＳ Ｐゴシック" charset="-128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/>
                <a:ea typeface="ＭＳ Ｐゴシック" charset="-128"/>
              </a:endParaRPr>
            </a:p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Rounded MT Bold"/>
                <a:ea typeface="ＭＳ Ｐゴシック" charset="-128"/>
              </a:endParaRPr>
            </a:p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200" kern="0" dirty="0">
                <a:solidFill>
                  <a:srgbClr val="FFFF00"/>
                </a:solidFill>
                <a:ea typeface="ＭＳ Ｐゴシック" charset="-128"/>
              </a:endParaRPr>
            </a:p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2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Rounded MT Bold"/>
                <a:ea typeface="ＭＳ Ｐゴシック" charset="-128"/>
              </a:endParaRPr>
            </a:p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2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Rounded MT Bold"/>
                <a:ea typeface="ＭＳ Ｐゴシック" charset="-128"/>
              </a:endParaRPr>
            </a:p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2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Rounded MT Bold"/>
                <a:ea typeface="ＭＳ Ｐゴシック" charset="-128"/>
              </a:endParaRPr>
            </a:p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2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Rounded MT Bold"/>
                <a:ea typeface="ＭＳ Ｐゴシック" charset="-128"/>
              </a:endParaRPr>
            </a:p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2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Rounded MT Bold"/>
                <a:ea typeface="ＭＳ Ｐゴシック" charset="-128"/>
              </a:endParaRPr>
            </a:p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2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Rounded MT Bold"/>
                <a:ea typeface="ＭＳ Ｐゴシック" charset="-128"/>
              </a:endParaRPr>
            </a:p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2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Rounded MT Bold"/>
                <a:ea typeface="ＭＳ Ｐゴシック" charset="-128"/>
              </a:endParaRPr>
            </a:p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2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Rounded MT Bold"/>
                <a:ea typeface="ＭＳ Ｐゴシック" charset="-128"/>
              </a:endParaRPr>
            </a:p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2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Rounded MT Bold"/>
                <a:ea typeface="ＭＳ Ｐゴシック" charset="-128"/>
              </a:endParaRPr>
            </a:p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2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Rounded MT Bold"/>
                <a:ea typeface="ＭＳ Ｐゴシック" charset="-128"/>
              </a:endParaRPr>
            </a:p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2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Rounded MT Bold"/>
                <a:ea typeface="ＭＳ Ｐゴシック" charset="-128"/>
              </a:endParaRPr>
            </a:p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2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Rounded MT Bold"/>
                <a:ea typeface="ＭＳ Ｐゴシック" charset="-128"/>
              </a:endParaRPr>
            </a:p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2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Rounded MT Bold"/>
                <a:ea typeface="ＭＳ Ｐゴシック" charset="-128"/>
              </a:endParaRPr>
            </a:p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2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Rounded MT Bold"/>
                <a:ea typeface="ＭＳ Ｐゴシック" charset="-128"/>
              </a:endParaRPr>
            </a:p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2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Rounded MT Bold"/>
                <a:ea typeface="ＭＳ Ｐゴシック" charset="-128"/>
              </a:endParaRPr>
            </a:p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2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Rounded MT Bold"/>
                <a:ea typeface="ＭＳ Ｐゴシック" charset="-128"/>
              </a:endParaRPr>
            </a:p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2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Rounded MT Bold"/>
                <a:ea typeface="ＭＳ Ｐゴシック" charset="-128"/>
              </a:endParaRPr>
            </a:p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2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Rounded MT Bold"/>
                <a:ea typeface="ＭＳ Ｐゴシック" charset="-128"/>
              </a:endParaRPr>
            </a:p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Rounded MT Bold"/>
                <a:ea typeface="ＭＳ Ｐゴシック" charset="-128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D076B49-C12F-B846-8056-E049709421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8847" y="3583044"/>
              <a:ext cx="1395488" cy="1395489"/>
            </a:xfrm>
            <a:prstGeom prst="rect">
              <a:avLst/>
            </a:prstGeom>
          </p:spPr>
        </p:pic>
      </p:grpSp>
      <p:sp>
        <p:nvSpPr>
          <p:cNvPr id="29" name="テキスト ボックス 4">
            <a:extLst>
              <a:ext uri="{FF2B5EF4-FFF2-40B4-BE49-F238E27FC236}">
                <a16:creationId xmlns:a16="http://schemas.microsoft.com/office/drawing/2014/main" id="{9E44EB54-3C5A-3B43-ABBF-F70640824568}"/>
              </a:ext>
            </a:extLst>
          </p:cNvPr>
          <p:cNvSpPr txBox="1"/>
          <p:nvPr/>
        </p:nvSpPr>
        <p:spPr>
          <a:xfrm>
            <a:off x="663879" y="1665546"/>
            <a:ext cx="462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" altLang="ja-JP" sz="1600" dirty="0">
                <a:solidFill>
                  <a:schemeClr val="accent1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Consolas" panose="020B0609020204030204" pitchFamily="49" charset="0"/>
              </a:rPr>
              <a:t>https:</a:t>
            </a:r>
            <a:r>
              <a:rPr kumimoji="1" lang="en" altLang="ja-JP" sz="700" dirty="0">
                <a:solidFill>
                  <a:schemeClr val="accent1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Consolas" panose="020B0609020204030204" pitchFamily="49" charset="0"/>
              </a:rPr>
              <a:t> </a:t>
            </a:r>
            <a:r>
              <a:rPr kumimoji="1" lang="en" altLang="ja-JP" sz="1600" dirty="0">
                <a:solidFill>
                  <a:schemeClr val="accent1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Consolas" panose="020B0609020204030204" pitchFamily="49" charset="0"/>
              </a:rPr>
              <a:t>//github.com/</a:t>
            </a:r>
            <a:r>
              <a:rPr kumimoji="1" lang="en-US" altLang="ja-JP" sz="1600" dirty="0">
                <a:solidFill>
                  <a:schemeClr val="accent1"/>
                </a:solidFill>
                <a:latin typeface="Source Code Pro Medium" panose="020B0509030403020204" pitchFamily="49" charset="0"/>
                <a:ea typeface="Source Code Pro Medium" panose="020B0509030403020204" pitchFamily="49" charset="0"/>
                <a:cs typeface="Consolas" panose="020B0609020204030204" pitchFamily="49" charset="0"/>
              </a:rPr>
              <a:t>NII-cloud-operation/sidestickies</a:t>
            </a:r>
            <a:endParaRPr kumimoji="1" lang="ja-JP" altLang="en-US" sz="1600">
              <a:solidFill>
                <a:schemeClr val="accent1"/>
              </a:solidFill>
              <a:latin typeface="Source Code Pro Medium" panose="020B0509030403020204" pitchFamily="49" charset="0"/>
              <a:ea typeface="ＭＳ Ｐゴシック" charset="-128"/>
              <a:cs typeface="Consolas" panose="020B0609020204030204" pitchFamily="49" charset="0"/>
            </a:endParaRPr>
          </a:p>
        </p:txBody>
      </p:sp>
      <p:sp>
        <p:nvSpPr>
          <p:cNvPr id="30" name="正方形/長方形 8">
            <a:extLst>
              <a:ext uri="{FF2B5EF4-FFF2-40B4-BE49-F238E27FC236}">
                <a16:creationId xmlns:a16="http://schemas.microsoft.com/office/drawing/2014/main" id="{68FC1587-E1FC-5A49-B69F-4213DAB7EFEC}"/>
              </a:ext>
            </a:extLst>
          </p:cNvPr>
          <p:cNvSpPr/>
          <p:nvPr/>
        </p:nvSpPr>
        <p:spPr>
          <a:xfrm>
            <a:off x="-253558" y="6554845"/>
            <a:ext cx="26215975" cy="1952667"/>
          </a:xfrm>
          <a:prstGeom prst="rect">
            <a:avLst/>
          </a:prstGeom>
          <a:solidFill>
            <a:srgbClr val="2E2967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テキスト ボックス 20">
            <a:extLst>
              <a:ext uri="{FF2B5EF4-FFF2-40B4-BE49-F238E27FC236}">
                <a16:creationId xmlns:a16="http://schemas.microsoft.com/office/drawing/2014/main" id="{5333D1D5-44F5-DA43-BC03-A6FD4598F4C0}"/>
              </a:ext>
            </a:extLst>
          </p:cNvPr>
          <p:cNvSpPr txBox="1"/>
          <p:nvPr/>
        </p:nvSpPr>
        <p:spPr>
          <a:xfrm>
            <a:off x="4533900" y="6637026"/>
            <a:ext cx="16626116" cy="1842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ja-JP" sz="5400" b="1" dirty="0">
                <a:solidFill>
                  <a:schemeClr val="bg1"/>
                </a:solidFill>
                <a:latin typeface="Century Gothic"/>
                <a:cs typeface="Century Gothic"/>
              </a:rPr>
              <a:t>National Institute of Informatics</a:t>
            </a:r>
          </a:p>
          <a:p>
            <a:pPr algn="ctr">
              <a:lnSpc>
                <a:spcPct val="110000"/>
              </a:lnSpc>
            </a:pPr>
            <a:r>
              <a:rPr lang="en-US" altLang="ja-JP" sz="5400" b="1" dirty="0">
                <a:solidFill>
                  <a:schemeClr val="bg1"/>
                </a:solidFill>
                <a:latin typeface="Century Gothic"/>
                <a:cs typeface="Century Gothic"/>
              </a:rPr>
              <a:t>https://literate-computing.github.io/</a:t>
            </a:r>
          </a:p>
        </p:txBody>
      </p:sp>
      <p:pic>
        <p:nvPicPr>
          <p:cNvPr id="33" name="Picture 3">
            <a:extLst>
              <a:ext uri="{FF2B5EF4-FFF2-40B4-BE49-F238E27FC236}">
                <a16:creationId xmlns:a16="http://schemas.microsoft.com/office/drawing/2014/main" id="{FAD7FE14-08A7-BC4D-803A-143BA2682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252" y="6705582"/>
            <a:ext cx="2663890" cy="1722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2F1F7719-1127-2248-8031-9D66EF59FAAA}"/>
              </a:ext>
            </a:extLst>
          </p:cNvPr>
          <p:cNvGrpSpPr/>
          <p:nvPr/>
        </p:nvGrpSpPr>
        <p:grpSpPr>
          <a:xfrm>
            <a:off x="-1" y="5062151"/>
            <a:ext cx="9144001" cy="652978"/>
            <a:chOff x="-1" y="5028284"/>
            <a:chExt cx="9144001" cy="652978"/>
          </a:xfrm>
        </p:grpSpPr>
        <p:sp>
          <p:nvSpPr>
            <p:cNvPr id="36" name="正方形/長方形 8">
              <a:extLst>
                <a:ext uri="{FF2B5EF4-FFF2-40B4-BE49-F238E27FC236}">
                  <a16:creationId xmlns:a16="http://schemas.microsoft.com/office/drawing/2014/main" id="{B97A6958-7FD6-A440-8F41-39ED94AE69E0}"/>
                </a:ext>
              </a:extLst>
            </p:cNvPr>
            <p:cNvSpPr/>
            <p:nvPr/>
          </p:nvSpPr>
          <p:spPr>
            <a:xfrm>
              <a:off x="-1" y="5028284"/>
              <a:ext cx="9144001" cy="652978"/>
            </a:xfrm>
            <a:prstGeom prst="rect">
              <a:avLst/>
            </a:prstGeom>
            <a:solidFill>
              <a:srgbClr val="2E2967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7" name="テキスト ボックス 20">
              <a:extLst>
                <a:ext uri="{FF2B5EF4-FFF2-40B4-BE49-F238E27FC236}">
                  <a16:creationId xmlns:a16="http://schemas.microsoft.com/office/drawing/2014/main" id="{0D1E86A2-E880-B54C-8236-65DED3D95328}"/>
                </a:ext>
              </a:extLst>
            </p:cNvPr>
            <p:cNvSpPr txBox="1"/>
            <p:nvPr/>
          </p:nvSpPr>
          <p:spPr>
            <a:xfrm>
              <a:off x="1258071" y="5028284"/>
              <a:ext cx="3776774" cy="6110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ja-JP" sz="1600" b="1" dirty="0">
                  <a:solidFill>
                    <a:schemeClr val="bg1"/>
                  </a:solidFill>
                  <a:latin typeface="Century Gothic"/>
                  <a:cs typeface="Century Gothic"/>
                </a:rPr>
                <a:t>National Institute of Informatics</a:t>
              </a:r>
              <a:br>
                <a:rPr lang="en-US" altLang="ja-JP" sz="1600" b="1" dirty="0">
                  <a:solidFill>
                    <a:schemeClr val="bg1"/>
                  </a:solidFill>
                  <a:latin typeface="Century Gothic"/>
                  <a:cs typeface="Century Gothic"/>
                </a:rPr>
              </a:br>
              <a:r>
                <a:rPr lang="en-US" altLang="ja-JP" sz="1600" b="1" dirty="0">
                  <a:solidFill>
                    <a:schemeClr val="bg1"/>
                  </a:solidFill>
                  <a:latin typeface="Century Gothic"/>
                  <a:cs typeface="Century Gothic"/>
                </a:rPr>
                <a:t>https://literate-computing.github.io/</a:t>
              </a:r>
            </a:p>
          </p:txBody>
        </p:sp>
        <p:pic>
          <p:nvPicPr>
            <p:cNvPr id="38" name="Picture 3">
              <a:extLst>
                <a:ext uri="{FF2B5EF4-FFF2-40B4-BE49-F238E27FC236}">
                  <a16:creationId xmlns:a16="http://schemas.microsoft.com/office/drawing/2014/main" id="{E862B496-14FC-5842-AE8E-C15B53E65A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486" y="5063241"/>
              <a:ext cx="837094" cy="541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187CE0A3-DA11-C243-8522-D98956D0B9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1095" y="5056258"/>
              <a:ext cx="2984500" cy="5551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416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87DD2F-0E91-7A46-8945-9C9DC412F4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92" t="2456" r="1035" b="1229"/>
          <a:stretch/>
        </p:blipFill>
        <p:spPr>
          <a:xfrm>
            <a:off x="368458" y="470886"/>
            <a:ext cx="4566553" cy="3712503"/>
          </a:xfrm>
          <a:prstGeom prst="rect">
            <a:avLst/>
          </a:prstGeom>
          <a:ln w="2540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77806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8BAF749-035B-CD42-BE6F-0A502B328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211" y="119921"/>
            <a:ext cx="3535680" cy="268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269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251F4FA-F7B8-2C45-95F1-9F89BCC2A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261" y="464541"/>
            <a:ext cx="1905000" cy="3556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正方形/長方形 8">
            <a:extLst>
              <a:ext uri="{FF2B5EF4-FFF2-40B4-BE49-F238E27FC236}">
                <a16:creationId xmlns:a16="http://schemas.microsoft.com/office/drawing/2014/main" id="{A7263C93-D1D8-7A45-BD3B-4A7D68F5C256}"/>
              </a:ext>
            </a:extLst>
          </p:cNvPr>
          <p:cNvSpPr/>
          <p:nvPr/>
        </p:nvSpPr>
        <p:spPr>
          <a:xfrm>
            <a:off x="457200" y="1268516"/>
            <a:ext cx="9963615" cy="1952667"/>
          </a:xfrm>
          <a:prstGeom prst="rect">
            <a:avLst/>
          </a:prstGeom>
          <a:solidFill>
            <a:srgbClr val="2E2967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BA94E2-332A-3842-8853-D605D9D131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261" y="1908006"/>
            <a:ext cx="6350000" cy="1181100"/>
          </a:xfrm>
          <a:prstGeom prst="rect">
            <a:avLst/>
          </a:prstGeom>
        </p:spPr>
      </p:pic>
      <p:pic>
        <p:nvPicPr>
          <p:cNvPr id="9" name="Picture 3">
            <a:extLst>
              <a:ext uri="{FF2B5EF4-FFF2-40B4-BE49-F238E27FC236}">
                <a16:creationId xmlns:a16="http://schemas.microsoft.com/office/drawing/2014/main" id="{2F8214DF-DFAD-D342-AE29-E77915095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822" y="1666591"/>
            <a:ext cx="1240303" cy="801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582D2113-CE70-3643-AC04-83A2A83C7055}"/>
              </a:ext>
            </a:extLst>
          </p:cNvPr>
          <p:cNvGrpSpPr/>
          <p:nvPr/>
        </p:nvGrpSpPr>
        <p:grpSpPr>
          <a:xfrm>
            <a:off x="-1" y="5028284"/>
            <a:ext cx="9144001" cy="652978"/>
            <a:chOff x="-1" y="5028284"/>
            <a:chExt cx="9144001" cy="652978"/>
          </a:xfrm>
        </p:grpSpPr>
        <p:sp>
          <p:nvSpPr>
            <p:cNvPr id="3" name="正方形/長方形 8">
              <a:extLst>
                <a:ext uri="{FF2B5EF4-FFF2-40B4-BE49-F238E27FC236}">
                  <a16:creationId xmlns:a16="http://schemas.microsoft.com/office/drawing/2014/main" id="{0EA3D2D2-C3E1-7C4B-953D-D38D229ECCE3}"/>
                </a:ext>
              </a:extLst>
            </p:cNvPr>
            <p:cNvSpPr/>
            <p:nvPr/>
          </p:nvSpPr>
          <p:spPr>
            <a:xfrm>
              <a:off x="-1" y="5028284"/>
              <a:ext cx="9144001" cy="652978"/>
            </a:xfrm>
            <a:prstGeom prst="rect">
              <a:avLst/>
            </a:prstGeom>
            <a:solidFill>
              <a:srgbClr val="2E2967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" name="テキスト ボックス 20">
              <a:extLst>
                <a:ext uri="{FF2B5EF4-FFF2-40B4-BE49-F238E27FC236}">
                  <a16:creationId xmlns:a16="http://schemas.microsoft.com/office/drawing/2014/main" id="{EBC71297-3184-9C43-BD4F-A8B183AB0F39}"/>
                </a:ext>
              </a:extLst>
            </p:cNvPr>
            <p:cNvSpPr txBox="1"/>
            <p:nvPr/>
          </p:nvSpPr>
          <p:spPr>
            <a:xfrm>
              <a:off x="1258071" y="5028284"/>
              <a:ext cx="3776774" cy="6110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ja-JP" sz="1600" b="1" dirty="0">
                  <a:solidFill>
                    <a:schemeClr val="bg1"/>
                  </a:solidFill>
                  <a:latin typeface="Century Gothic"/>
                  <a:cs typeface="Century Gothic"/>
                </a:rPr>
                <a:t>National Institute of Informatics</a:t>
              </a:r>
              <a:br>
                <a:rPr lang="en-US" altLang="ja-JP" sz="1600" b="1" dirty="0">
                  <a:solidFill>
                    <a:schemeClr val="bg1"/>
                  </a:solidFill>
                  <a:latin typeface="Century Gothic"/>
                  <a:cs typeface="Century Gothic"/>
                </a:rPr>
              </a:br>
              <a:r>
                <a:rPr lang="en-US" altLang="ja-JP" sz="1600" b="1" dirty="0">
                  <a:solidFill>
                    <a:schemeClr val="bg1"/>
                  </a:solidFill>
                  <a:latin typeface="Century Gothic"/>
                  <a:cs typeface="Century Gothic"/>
                </a:rPr>
                <a:t>https://literate-computing.github.io/</a:t>
              </a:r>
            </a:p>
          </p:txBody>
        </p:sp>
        <p:pic>
          <p:nvPicPr>
            <p:cNvPr id="10" name="Picture 3">
              <a:extLst>
                <a:ext uri="{FF2B5EF4-FFF2-40B4-BE49-F238E27FC236}">
                  <a16:creationId xmlns:a16="http://schemas.microsoft.com/office/drawing/2014/main" id="{618FA9F9-6065-F848-A8BA-A8096CD60B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486" y="5063241"/>
              <a:ext cx="837094" cy="541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73A6619-0AAC-A740-A92D-3640CA95E9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1095" y="5056258"/>
              <a:ext cx="2984500" cy="5551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11233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BCF636B2-26B4-2543-801E-F69ED76A03FC}"/>
              </a:ext>
            </a:extLst>
          </p:cNvPr>
          <p:cNvGrpSpPr/>
          <p:nvPr/>
        </p:nvGrpSpPr>
        <p:grpSpPr>
          <a:xfrm>
            <a:off x="4677217" y="1018592"/>
            <a:ext cx="4410057" cy="2914642"/>
            <a:chOff x="18118440" y="22492900"/>
            <a:chExt cx="6589589" cy="435511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4B039EE-899B-8246-9BC6-F914DE874ACD}"/>
                </a:ext>
              </a:extLst>
            </p:cNvPr>
            <p:cNvGrpSpPr/>
            <p:nvPr/>
          </p:nvGrpSpPr>
          <p:grpSpPr>
            <a:xfrm>
              <a:off x="18118440" y="22492900"/>
              <a:ext cx="6589589" cy="4355114"/>
              <a:chOff x="18118440" y="22492900"/>
              <a:chExt cx="6589589" cy="4355114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D37C71F6-B629-344F-91EB-FF48421500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83" r="646" b="1200"/>
              <a:stretch/>
            </p:blipFill>
            <p:spPr>
              <a:xfrm>
                <a:off x="18118440" y="22492900"/>
                <a:ext cx="6589589" cy="4278551"/>
              </a:xfrm>
              <a:prstGeom prst="rect">
                <a:avLst/>
              </a:prstGeom>
              <a:ln w="25400">
                <a:solidFill>
                  <a:schemeClr val="bg1">
                    <a:lumMod val="75000"/>
                  </a:schemeClr>
                </a:solidFill>
              </a:ln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CDCA73B9-3AF2-794F-A6AF-7C1C84B807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118825" y="22889880"/>
                <a:ext cx="6588000" cy="3958134"/>
              </a:xfrm>
              <a:prstGeom prst="rect">
                <a:avLst/>
              </a:prstGeom>
            </p:spPr>
          </p:pic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C5B9ADB-409D-3147-B7ED-BF8DC9291166}"/>
                </a:ext>
              </a:extLst>
            </p:cNvPr>
            <p:cNvSpPr/>
            <p:nvPr/>
          </p:nvSpPr>
          <p:spPr>
            <a:xfrm>
              <a:off x="23996650" y="22540788"/>
              <a:ext cx="339725" cy="2969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en-US" sz="1013"/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18E7917A-47DB-D646-92DE-06CFF39414E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92" t="2456" r="1035" b="1229"/>
          <a:stretch/>
        </p:blipFill>
        <p:spPr>
          <a:xfrm>
            <a:off x="31001" y="1015172"/>
            <a:ext cx="4566553" cy="3712503"/>
          </a:xfrm>
          <a:prstGeom prst="rect">
            <a:avLst/>
          </a:prstGeom>
          <a:ln w="25400">
            <a:solidFill>
              <a:schemeClr val="bg1">
                <a:lumMod val="75000"/>
              </a:schemeClr>
            </a:solidFill>
          </a:ln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79DD0F3-F790-0745-8300-FEC2A0613C9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26" t="889" r="19274" b="8660"/>
          <a:stretch/>
        </p:blipFill>
        <p:spPr>
          <a:xfrm>
            <a:off x="41484" y="1043643"/>
            <a:ext cx="172099" cy="3405098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45D8D80B-D4A9-5944-8CC5-C181182C60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236" y="2097241"/>
            <a:ext cx="792486" cy="867451"/>
          </a:xfrm>
          <a:prstGeom prst="rect">
            <a:avLst/>
          </a:prstGeom>
        </p:spPr>
      </p:pic>
      <p:sp>
        <p:nvSpPr>
          <p:cNvPr id="15" name="テキスト ボックス 4">
            <a:extLst>
              <a:ext uri="{FF2B5EF4-FFF2-40B4-BE49-F238E27FC236}">
                <a16:creationId xmlns:a16="http://schemas.microsoft.com/office/drawing/2014/main" id="{D71F5CC4-88BC-1541-AFDD-B3C9068E02FD}"/>
              </a:ext>
            </a:extLst>
          </p:cNvPr>
          <p:cNvSpPr txBox="1"/>
          <p:nvPr/>
        </p:nvSpPr>
        <p:spPr>
          <a:xfrm>
            <a:off x="1219875" y="482947"/>
            <a:ext cx="2188804" cy="369332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none" rtlCol="0">
            <a:spAutoFit/>
          </a:bodyPr>
          <a:lstStyle>
            <a:defPPr>
              <a:defRPr lang="ja-JP"/>
            </a:defPPr>
            <a:lvl1pPr algn="ctr">
              <a:defRPr sz="4800">
                <a:solidFill>
                  <a:srgbClr val="008000"/>
                </a:solidFill>
                <a:latin typeface="Arial Rounded MT Bold"/>
                <a:cs typeface="Arial Rounded MT Bold"/>
              </a:defRPr>
            </a:lvl1pPr>
          </a:lstStyle>
          <a:p>
            <a:pPr algn="l"/>
            <a:r>
              <a:rPr lang="en-US" altLang="ja-JP" sz="1800" dirty="0">
                <a:solidFill>
                  <a:schemeClr val="accent6">
                    <a:lumMod val="75000"/>
                  </a:schemeClr>
                </a:solidFill>
              </a:rPr>
              <a:t>Jupyter Notebook</a:t>
            </a:r>
            <a:endParaRPr lang="ja-JP" altLang="en-US" sz="1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テキスト ボックス 4">
            <a:extLst>
              <a:ext uri="{FF2B5EF4-FFF2-40B4-BE49-F238E27FC236}">
                <a16:creationId xmlns:a16="http://schemas.microsoft.com/office/drawing/2014/main" id="{10F99D8D-2EF7-7148-938B-60170A62F4C9}"/>
              </a:ext>
            </a:extLst>
          </p:cNvPr>
          <p:cNvSpPr txBox="1"/>
          <p:nvPr/>
        </p:nvSpPr>
        <p:spPr>
          <a:xfrm>
            <a:off x="6120449" y="482947"/>
            <a:ext cx="1523046" cy="369332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none" rtlCol="0">
            <a:spAutoFit/>
          </a:bodyPr>
          <a:lstStyle>
            <a:defPPr>
              <a:defRPr lang="ja-JP"/>
            </a:defPPr>
            <a:lvl1pPr algn="ctr">
              <a:defRPr sz="4800">
                <a:solidFill>
                  <a:srgbClr val="008000"/>
                </a:solidFill>
                <a:latin typeface="Arial Rounded MT Bold"/>
                <a:cs typeface="Arial Rounded MT Bold"/>
              </a:defRPr>
            </a:lvl1pPr>
          </a:lstStyle>
          <a:p>
            <a:pPr algn="l"/>
            <a:r>
              <a:rPr lang="en-US" altLang="ja-JP" sz="1800" dirty="0">
                <a:solidFill>
                  <a:schemeClr val="accent6">
                    <a:lumMod val="75000"/>
                  </a:schemeClr>
                </a:solidFill>
              </a:rPr>
              <a:t>Scrapbox.io</a:t>
            </a:r>
            <a:endParaRPr lang="ja-JP" altLang="en-US" sz="18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02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BCF636B2-26B4-2543-801E-F69ED76A03FC}"/>
              </a:ext>
            </a:extLst>
          </p:cNvPr>
          <p:cNvGrpSpPr/>
          <p:nvPr/>
        </p:nvGrpSpPr>
        <p:grpSpPr>
          <a:xfrm>
            <a:off x="4677217" y="1018592"/>
            <a:ext cx="4410057" cy="2914642"/>
            <a:chOff x="18118440" y="22492900"/>
            <a:chExt cx="6589589" cy="435511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4B039EE-899B-8246-9BC6-F914DE874ACD}"/>
                </a:ext>
              </a:extLst>
            </p:cNvPr>
            <p:cNvGrpSpPr/>
            <p:nvPr/>
          </p:nvGrpSpPr>
          <p:grpSpPr>
            <a:xfrm>
              <a:off x="18118440" y="22492900"/>
              <a:ext cx="6589589" cy="4355114"/>
              <a:chOff x="18118440" y="22492900"/>
              <a:chExt cx="6589589" cy="4355114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D37C71F6-B629-344F-91EB-FF48421500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83" r="646" b="1200"/>
              <a:stretch/>
            </p:blipFill>
            <p:spPr>
              <a:xfrm>
                <a:off x="18118440" y="22492900"/>
                <a:ext cx="6589589" cy="4278551"/>
              </a:xfrm>
              <a:prstGeom prst="rect">
                <a:avLst/>
              </a:prstGeom>
              <a:ln w="25400">
                <a:solidFill>
                  <a:schemeClr val="bg1">
                    <a:lumMod val="75000"/>
                  </a:schemeClr>
                </a:solidFill>
              </a:ln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CDCA73B9-3AF2-794F-A6AF-7C1C84B807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118825" y="22889880"/>
                <a:ext cx="6588000" cy="3958134"/>
              </a:xfrm>
              <a:prstGeom prst="rect">
                <a:avLst/>
              </a:prstGeom>
            </p:spPr>
          </p:pic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C5B9ADB-409D-3147-B7ED-BF8DC9291166}"/>
                </a:ext>
              </a:extLst>
            </p:cNvPr>
            <p:cNvSpPr/>
            <p:nvPr/>
          </p:nvSpPr>
          <p:spPr>
            <a:xfrm>
              <a:off x="23996650" y="22540788"/>
              <a:ext cx="339725" cy="2969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en-US" sz="1013"/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18E7917A-47DB-D646-92DE-06CFF39414E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92" t="2456" r="1035" b="1229"/>
          <a:stretch/>
        </p:blipFill>
        <p:spPr>
          <a:xfrm>
            <a:off x="31001" y="1015172"/>
            <a:ext cx="4566553" cy="3712503"/>
          </a:xfrm>
          <a:prstGeom prst="rect">
            <a:avLst/>
          </a:prstGeom>
          <a:ln w="25400">
            <a:solidFill>
              <a:schemeClr val="bg1">
                <a:lumMod val="75000"/>
              </a:schemeClr>
            </a:solidFill>
          </a:ln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79DD0F3-F790-0745-8300-FEC2A0613C9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26" t="889" r="19274" b="8660"/>
          <a:stretch/>
        </p:blipFill>
        <p:spPr>
          <a:xfrm>
            <a:off x="41484" y="1043643"/>
            <a:ext cx="172099" cy="3405098"/>
          </a:xfrm>
          <a:prstGeom prst="rect">
            <a:avLst/>
          </a:prstGeom>
        </p:spPr>
      </p:pic>
      <p:sp>
        <p:nvSpPr>
          <p:cNvPr id="31" name="テキスト ボックス 4">
            <a:extLst>
              <a:ext uri="{FF2B5EF4-FFF2-40B4-BE49-F238E27FC236}">
                <a16:creationId xmlns:a16="http://schemas.microsoft.com/office/drawing/2014/main" id="{ED00ABD6-1AAE-FA46-8F97-71C2A312E4FC}"/>
              </a:ext>
            </a:extLst>
          </p:cNvPr>
          <p:cNvSpPr txBox="1"/>
          <p:nvPr/>
        </p:nvSpPr>
        <p:spPr>
          <a:xfrm>
            <a:off x="1383239" y="3106405"/>
            <a:ext cx="1717008" cy="369332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none" rtlCol="0">
            <a:spAutoFit/>
          </a:bodyPr>
          <a:lstStyle>
            <a:defPPr>
              <a:defRPr lang="ja-JP"/>
            </a:defPPr>
            <a:lvl1pPr algn="ctr">
              <a:defRPr sz="4800">
                <a:solidFill>
                  <a:srgbClr val="008000"/>
                </a:solidFill>
                <a:latin typeface="Arial Rounded MT Bold"/>
                <a:cs typeface="Arial Rounded MT Bold"/>
              </a:defRPr>
            </a:lvl1pPr>
          </a:lstStyle>
          <a:p>
            <a:pPr algn="l"/>
            <a:r>
              <a:rPr lang="en-US" altLang="ja-JP" sz="1800" dirty="0">
                <a:solidFill>
                  <a:srgbClr val="C00000"/>
                </a:solidFill>
              </a:rPr>
              <a:t>“sidestickies”</a:t>
            </a:r>
            <a:endParaRPr lang="ja-JP" altLang="en-US" sz="1800" dirty="0">
              <a:solidFill>
                <a:srgbClr val="C00000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19DCD85-3185-D544-85D6-3C68B2D3F48D}"/>
              </a:ext>
            </a:extLst>
          </p:cNvPr>
          <p:cNvCxnSpPr>
            <a:cxnSpLocks/>
          </p:cNvCxnSpPr>
          <p:nvPr/>
        </p:nvCxnSpPr>
        <p:spPr>
          <a:xfrm flipV="1">
            <a:off x="2592271" y="1189453"/>
            <a:ext cx="897359" cy="193287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775FAE1-6059-F54A-8293-15DF6642721A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3100247" y="3291071"/>
            <a:ext cx="300418" cy="3682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04AFE88-998B-F141-B00E-E4F46EEE0182}"/>
              </a:ext>
            </a:extLst>
          </p:cNvPr>
          <p:cNvCxnSpPr>
            <a:cxnSpLocks/>
          </p:cNvCxnSpPr>
          <p:nvPr/>
        </p:nvCxnSpPr>
        <p:spPr>
          <a:xfrm>
            <a:off x="2808064" y="3427787"/>
            <a:ext cx="1382249" cy="68465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367D137-5BD6-2B49-8C17-DC021F163819}"/>
              </a:ext>
            </a:extLst>
          </p:cNvPr>
          <p:cNvCxnSpPr>
            <a:cxnSpLocks/>
          </p:cNvCxnSpPr>
          <p:nvPr/>
        </p:nvCxnSpPr>
        <p:spPr>
          <a:xfrm>
            <a:off x="2450639" y="3458479"/>
            <a:ext cx="1639451" cy="97301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45D8D80B-D4A9-5944-8CC5-C181182C60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236" y="2097241"/>
            <a:ext cx="792486" cy="867451"/>
          </a:xfrm>
          <a:prstGeom prst="rect">
            <a:avLst/>
          </a:prstGeom>
        </p:spPr>
      </p:pic>
      <p:sp>
        <p:nvSpPr>
          <p:cNvPr id="41" name="テキスト ボックス 4">
            <a:extLst>
              <a:ext uri="{FF2B5EF4-FFF2-40B4-BE49-F238E27FC236}">
                <a16:creationId xmlns:a16="http://schemas.microsoft.com/office/drawing/2014/main" id="{34AB4EDB-142D-8D45-A731-19763DE4FD20}"/>
              </a:ext>
            </a:extLst>
          </p:cNvPr>
          <p:cNvSpPr txBox="1"/>
          <p:nvPr/>
        </p:nvSpPr>
        <p:spPr>
          <a:xfrm>
            <a:off x="1219875" y="482947"/>
            <a:ext cx="2188804" cy="369332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none" rtlCol="0">
            <a:spAutoFit/>
          </a:bodyPr>
          <a:lstStyle>
            <a:defPPr>
              <a:defRPr lang="ja-JP"/>
            </a:defPPr>
            <a:lvl1pPr algn="ctr">
              <a:defRPr sz="4800">
                <a:solidFill>
                  <a:srgbClr val="008000"/>
                </a:solidFill>
                <a:latin typeface="Arial Rounded MT Bold"/>
                <a:cs typeface="Arial Rounded MT Bold"/>
              </a:defRPr>
            </a:lvl1pPr>
          </a:lstStyle>
          <a:p>
            <a:pPr algn="l"/>
            <a:r>
              <a:rPr lang="en-US" altLang="ja-JP" sz="1800" dirty="0">
                <a:solidFill>
                  <a:schemeClr val="accent6">
                    <a:lumMod val="75000"/>
                  </a:schemeClr>
                </a:solidFill>
              </a:rPr>
              <a:t>Jupyter Notebook</a:t>
            </a:r>
            <a:endParaRPr lang="ja-JP" altLang="en-US" sz="1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テキスト ボックス 4">
            <a:extLst>
              <a:ext uri="{FF2B5EF4-FFF2-40B4-BE49-F238E27FC236}">
                <a16:creationId xmlns:a16="http://schemas.microsoft.com/office/drawing/2014/main" id="{7CBBCEF3-BF92-634E-8DAD-A4F75A90D803}"/>
              </a:ext>
            </a:extLst>
          </p:cNvPr>
          <p:cNvSpPr txBox="1"/>
          <p:nvPr/>
        </p:nvSpPr>
        <p:spPr>
          <a:xfrm>
            <a:off x="6120449" y="482947"/>
            <a:ext cx="1523046" cy="369332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none" rtlCol="0">
            <a:spAutoFit/>
          </a:bodyPr>
          <a:lstStyle>
            <a:defPPr>
              <a:defRPr lang="ja-JP"/>
            </a:defPPr>
            <a:lvl1pPr algn="ctr">
              <a:defRPr sz="4800">
                <a:solidFill>
                  <a:srgbClr val="008000"/>
                </a:solidFill>
                <a:latin typeface="Arial Rounded MT Bold"/>
                <a:cs typeface="Arial Rounded MT Bold"/>
              </a:defRPr>
            </a:lvl1pPr>
          </a:lstStyle>
          <a:p>
            <a:pPr algn="l"/>
            <a:r>
              <a:rPr lang="en-US" altLang="ja-JP" sz="1800" dirty="0">
                <a:solidFill>
                  <a:schemeClr val="accent6">
                    <a:lumMod val="75000"/>
                  </a:schemeClr>
                </a:solidFill>
              </a:rPr>
              <a:t>Scrapbox.io</a:t>
            </a:r>
            <a:endParaRPr lang="ja-JP" altLang="en-US" sz="18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745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BCF636B2-26B4-2543-801E-F69ED76A03FC}"/>
              </a:ext>
            </a:extLst>
          </p:cNvPr>
          <p:cNvGrpSpPr/>
          <p:nvPr/>
        </p:nvGrpSpPr>
        <p:grpSpPr>
          <a:xfrm>
            <a:off x="4677217" y="1018592"/>
            <a:ext cx="4410057" cy="2914642"/>
            <a:chOff x="18118440" y="22492900"/>
            <a:chExt cx="6589589" cy="435511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4B039EE-899B-8246-9BC6-F914DE874ACD}"/>
                </a:ext>
              </a:extLst>
            </p:cNvPr>
            <p:cNvGrpSpPr/>
            <p:nvPr/>
          </p:nvGrpSpPr>
          <p:grpSpPr>
            <a:xfrm>
              <a:off x="18118440" y="22492900"/>
              <a:ext cx="6589589" cy="4355114"/>
              <a:chOff x="18118440" y="22492900"/>
              <a:chExt cx="6589589" cy="4355114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D37C71F6-B629-344F-91EB-FF48421500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83" r="646" b="1200"/>
              <a:stretch/>
            </p:blipFill>
            <p:spPr>
              <a:xfrm>
                <a:off x="18118440" y="22492900"/>
                <a:ext cx="6589589" cy="4278551"/>
              </a:xfrm>
              <a:prstGeom prst="rect">
                <a:avLst/>
              </a:prstGeom>
              <a:ln w="25400">
                <a:solidFill>
                  <a:schemeClr val="bg1">
                    <a:lumMod val="75000"/>
                  </a:schemeClr>
                </a:solidFill>
              </a:ln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CDCA73B9-3AF2-794F-A6AF-7C1C84B807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118825" y="22889880"/>
                <a:ext cx="6588000" cy="3958134"/>
              </a:xfrm>
              <a:prstGeom prst="rect">
                <a:avLst/>
              </a:prstGeom>
            </p:spPr>
          </p:pic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C5B9ADB-409D-3147-B7ED-BF8DC9291166}"/>
                </a:ext>
              </a:extLst>
            </p:cNvPr>
            <p:cNvSpPr/>
            <p:nvPr/>
          </p:nvSpPr>
          <p:spPr>
            <a:xfrm>
              <a:off x="23996650" y="22540788"/>
              <a:ext cx="339725" cy="2969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en-US" sz="1013"/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18E7917A-47DB-D646-92DE-06CFF39414E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92" t="2456" r="1035" b="1229"/>
          <a:stretch/>
        </p:blipFill>
        <p:spPr>
          <a:xfrm>
            <a:off x="31001" y="1015172"/>
            <a:ext cx="4566553" cy="3712503"/>
          </a:xfrm>
          <a:prstGeom prst="rect">
            <a:avLst/>
          </a:prstGeom>
          <a:ln w="25400">
            <a:solidFill>
              <a:schemeClr val="bg1">
                <a:lumMod val="75000"/>
              </a:schemeClr>
            </a:solidFill>
          </a:ln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79DD0F3-F790-0745-8300-FEC2A0613C9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26" t="889" r="19274" b="8660"/>
          <a:stretch/>
        </p:blipFill>
        <p:spPr>
          <a:xfrm>
            <a:off x="41484" y="1043643"/>
            <a:ext cx="172099" cy="3405098"/>
          </a:xfrm>
          <a:prstGeom prst="rect">
            <a:avLst/>
          </a:prstGeom>
        </p:spPr>
      </p:pic>
      <p:sp>
        <p:nvSpPr>
          <p:cNvPr id="30" name="Freeform 29">
            <a:extLst>
              <a:ext uri="{FF2B5EF4-FFF2-40B4-BE49-F238E27FC236}">
                <a16:creationId xmlns:a16="http://schemas.microsoft.com/office/drawing/2014/main" id="{2EB71AF4-7FB6-BF43-A84A-B78CC75F394B}"/>
              </a:ext>
            </a:extLst>
          </p:cNvPr>
          <p:cNvSpPr/>
          <p:nvPr/>
        </p:nvSpPr>
        <p:spPr>
          <a:xfrm>
            <a:off x="4036598" y="1154653"/>
            <a:ext cx="950738" cy="1154179"/>
          </a:xfrm>
          <a:custGeom>
            <a:avLst/>
            <a:gdLst>
              <a:gd name="connsiteX0" fmla="*/ 1711842 w 1759048"/>
              <a:gd name="connsiteY0" fmla="*/ 0 h 1071310"/>
              <a:gd name="connsiteX1" fmla="*/ 1541721 w 1759048"/>
              <a:gd name="connsiteY1" fmla="*/ 978195 h 1071310"/>
              <a:gd name="connsiteX2" fmla="*/ 0 w 1759048"/>
              <a:gd name="connsiteY2" fmla="*/ 1031358 h 1071310"/>
              <a:gd name="connsiteX3" fmla="*/ 0 w 1759048"/>
              <a:gd name="connsiteY3" fmla="*/ 1031358 h 1071310"/>
              <a:gd name="connsiteX0" fmla="*/ 1711842 w 1717183"/>
              <a:gd name="connsiteY0" fmla="*/ 0 h 1041998"/>
              <a:gd name="connsiteX1" fmla="*/ 1063255 w 1717183"/>
              <a:gd name="connsiteY1" fmla="*/ 935665 h 1041998"/>
              <a:gd name="connsiteX2" fmla="*/ 0 w 1717183"/>
              <a:gd name="connsiteY2" fmla="*/ 1031358 h 1041998"/>
              <a:gd name="connsiteX3" fmla="*/ 0 w 1717183"/>
              <a:gd name="connsiteY3" fmla="*/ 1031358 h 1041998"/>
              <a:gd name="connsiteX0" fmla="*/ 1711842 w 1717066"/>
              <a:gd name="connsiteY0" fmla="*/ 0 h 1031358"/>
              <a:gd name="connsiteX1" fmla="*/ 1052623 w 1717066"/>
              <a:gd name="connsiteY1" fmla="*/ 871869 h 1031358"/>
              <a:gd name="connsiteX2" fmla="*/ 0 w 1717066"/>
              <a:gd name="connsiteY2" fmla="*/ 1031358 h 1031358"/>
              <a:gd name="connsiteX3" fmla="*/ 0 w 1717066"/>
              <a:gd name="connsiteY3" fmla="*/ 1031358 h 1031358"/>
              <a:gd name="connsiteX0" fmla="*/ 1711842 w 1711842"/>
              <a:gd name="connsiteY0" fmla="*/ 0 h 1031358"/>
              <a:gd name="connsiteX1" fmla="*/ 1052623 w 1711842"/>
              <a:gd name="connsiteY1" fmla="*/ 871869 h 1031358"/>
              <a:gd name="connsiteX2" fmla="*/ 0 w 1711842"/>
              <a:gd name="connsiteY2" fmla="*/ 1031358 h 1031358"/>
              <a:gd name="connsiteX3" fmla="*/ 0 w 1711842"/>
              <a:gd name="connsiteY3" fmla="*/ 1031358 h 1031358"/>
              <a:gd name="connsiteX0" fmla="*/ 1711842 w 1711842"/>
              <a:gd name="connsiteY0" fmla="*/ 0 h 1031358"/>
              <a:gd name="connsiteX1" fmla="*/ 1052623 w 1711842"/>
              <a:gd name="connsiteY1" fmla="*/ 871869 h 1031358"/>
              <a:gd name="connsiteX2" fmla="*/ 0 w 1711842"/>
              <a:gd name="connsiteY2" fmla="*/ 1031358 h 1031358"/>
              <a:gd name="connsiteX3" fmla="*/ 0 w 1711842"/>
              <a:gd name="connsiteY3" fmla="*/ 1031358 h 1031358"/>
              <a:gd name="connsiteX0" fmla="*/ 1711842 w 1711842"/>
              <a:gd name="connsiteY0" fmla="*/ 0 h 1031358"/>
              <a:gd name="connsiteX1" fmla="*/ 1052623 w 1711842"/>
              <a:gd name="connsiteY1" fmla="*/ 871869 h 1031358"/>
              <a:gd name="connsiteX2" fmla="*/ 0 w 1711842"/>
              <a:gd name="connsiteY2" fmla="*/ 1031358 h 1031358"/>
              <a:gd name="connsiteX3" fmla="*/ 0 w 1711842"/>
              <a:gd name="connsiteY3" fmla="*/ 1031358 h 1031358"/>
              <a:gd name="connsiteX0" fmla="*/ 3830260 w 3830260"/>
              <a:gd name="connsiteY0" fmla="*/ 0 h 1401538"/>
              <a:gd name="connsiteX1" fmla="*/ 1052623 w 3830260"/>
              <a:gd name="connsiteY1" fmla="*/ 1238000 h 1401538"/>
              <a:gd name="connsiteX2" fmla="*/ 0 w 3830260"/>
              <a:gd name="connsiteY2" fmla="*/ 1397489 h 1401538"/>
              <a:gd name="connsiteX3" fmla="*/ 0 w 3830260"/>
              <a:gd name="connsiteY3" fmla="*/ 1397489 h 1401538"/>
              <a:gd name="connsiteX0" fmla="*/ 3830260 w 3831676"/>
              <a:gd name="connsiteY0" fmla="*/ 0 h 1401538"/>
              <a:gd name="connsiteX1" fmla="*/ 1052623 w 3831676"/>
              <a:gd name="connsiteY1" fmla="*/ 1238000 h 1401538"/>
              <a:gd name="connsiteX2" fmla="*/ 0 w 3831676"/>
              <a:gd name="connsiteY2" fmla="*/ 1397489 h 1401538"/>
              <a:gd name="connsiteX3" fmla="*/ 0 w 3831676"/>
              <a:gd name="connsiteY3" fmla="*/ 1397489 h 1401538"/>
              <a:gd name="connsiteX0" fmla="*/ 3830260 w 4763836"/>
              <a:gd name="connsiteY0" fmla="*/ 0 h 1397489"/>
              <a:gd name="connsiteX1" fmla="*/ 4591344 w 4763836"/>
              <a:gd name="connsiteY1" fmla="*/ 712425 h 1397489"/>
              <a:gd name="connsiteX2" fmla="*/ 0 w 4763836"/>
              <a:gd name="connsiteY2" fmla="*/ 1397489 h 1397489"/>
              <a:gd name="connsiteX3" fmla="*/ 0 w 4763836"/>
              <a:gd name="connsiteY3" fmla="*/ 1397489 h 1397489"/>
              <a:gd name="connsiteX0" fmla="*/ 3830260 w 4611405"/>
              <a:gd name="connsiteY0" fmla="*/ 0 h 1397489"/>
              <a:gd name="connsiteX1" fmla="*/ 4591344 w 4611405"/>
              <a:gd name="connsiteY1" fmla="*/ 712425 h 1397489"/>
              <a:gd name="connsiteX2" fmla="*/ 0 w 4611405"/>
              <a:gd name="connsiteY2" fmla="*/ 1397489 h 1397489"/>
              <a:gd name="connsiteX3" fmla="*/ 0 w 4611405"/>
              <a:gd name="connsiteY3" fmla="*/ 1397489 h 1397489"/>
              <a:gd name="connsiteX0" fmla="*/ 3830260 w 4611405"/>
              <a:gd name="connsiteY0" fmla="*/ 0 h 1556933"/>
              <a:gd name="connsiteX1" fmla="*/ 4591344 w 4611405"/>
              <a:gd name="connsiteY1" fmla="*/ 712425 h 1556933"/>
              <a:gd name="connsiteX2" fmla="*/ 0 w 4611405"/>
              <a:gd name="connsiteY2" fmla="*/ 1397489 h 1556933"/>
              <a:gd name="connsiteX3" fmla="*/ 637933 w 4611405"/>
              <a:gd name="connsiteY3" fmla="*/ 1556933 h 1556933"/>
              <a:gd name="connsiteX0" fmla="*/ 3830260 w 6090451"/>
              <a:gd name="connsiteY0" fmla="*/ 0 h 1397489"/>
              <a:gd name="connsiteX1" fmla="*/ 4591344 w 6090451"/>
              <a:gd name="connsiteY1" fmla="*/ 712425 h 1397489"/>
              <a:gd name="connsiteX2" fmla="*/ 0 w 6090451"/>
              <a:gd name="connsiteY2" fmla="*/ 1397489 h 1397489"/>
              <a:gd name="connsiteX3" fmla="*/ 6090451 w 6090451"/>
              <a:gd name="connsiteY3" fmla="*/ 948683 h 1397489"/>
              <a:gd name="connsiteX0" fmla="*/ 0 w 2260191"/>
              <a:gd name="connsiteY0" fmla="*/ 0 h 948683"/>
              <a:gd name="connsiteX1" fmla="*/ 761084 w 2260191"/>
              <a:gd name="connsiteY1" fmla="*/ 712425 h 948683"/>
              <a:gd name="connsiteX2" fmla="*/ 2260191 w 2260191"/>
              <a:gd name="connsiteY2" fmla="*/ 948683 h 948683"/>
              <a:gd name="connsiteX0" fmla="*/ 0 w 2356483"/>
              <a:gd name="connsiteY0" fmla="*/ 0 h 842387"/>
              <a:gd name="connsiteX1" fmla="*/ 761084 w 2356483"/>
              <a:gd name="connsiteY1" fmla="*/ 712425 h 842387"/>
              <a:gd name="connsiteX2" fmla="*/ 2356483 w 2356483"/>
              <a:gd name="connsiteY2" fmla="*/ 842387 h 842387"/>
              <a:gd name="connsiteX0" fmla="*/ 0 w 2356483"/>
              <a:gd name="connsiteY0" fmla="*/ 0 h 843887"/>
              <a:gd name="connsiteX1" fmla="*/ 761084 w 2356483"/>
              <a:gd name="connsiteY1" fmla="*/ 712425 h 843887"/>
              <a:gd name="connsiteX2" fmla="*/ 2356483 w 2356483"/>
              <a:gd name="connsiteY2" fmla="*/ 842387 h 843887"/>
              <a:gd name="connsiteX0" fmla="*/ 0 w 2356483"/>
              <a:gd name="connsiteY0" fmla="*/ 0 h 842478"/>
              <a:gd name="connsiteX1" fmla="*/ 484245 w 2356483"/>
              <a:gd name="connsiteY1" fmla="*/ 582508 h 842478"/>
              <a:gd name="connsiteX2" fmla="*/ 2356483 w 2356483"/>
              <a:gd name="connsiteY2" fmla="*/ 842387 h 842478"/>
              <a:gd name="connsiteX0" fmla="*/ 0 w 2356483"/>
              <a:gd name="connsiteY0" fmla="*/ 0 h 842464"/>
              <a:gd name="connsiteX1" fmla="*/ 484245 w 2356483"/>
              <a:gd name="connsiteY1" fmla="*/ 582508 h 842464"/>
              <a:gd name="connsiteX2" fmla="*/ 2356483 w 2356483"/>
              <a:gd name="connsiteY2" fmla="*/ 842387 h 842464"/>
              <a:gd name="connsiteX0" fmla="*/ 0 w 2356483"/>
              <a:gd name="connsiteY0" fmla="*/ 0 h 842464"/>
              <a:gd name="connsiteX1" fmla="*/ 484245 w 2356483"/>
              <a:gd name="connsiteY1" fmla="*/ 582508 h 842464"/>
              <a:gd name="connsiteX2" fmla="*/ 2356483 w 2356483"/>
              <a:gd name="connsiteY2" fmla="*/ 842387 h 842464"/>
              <a:gd name="connsiteX0" fmla="*/ 0 w 2356483"/>
              <a:gd name="connsiteY0" fmla="*/ 0 h 842387"/>
              <a:gd name="connsiteX1" fmla="*/ 2356483 w 2356483"/>
              <a:gd name="connsiteY1" fmla="*/ 842387 h 842387"/>
              <a:gd name="connsiteX0" fmla="*/ 0 w 2356483"/>
              <a:gd name="connsiteY0" fmla="*/ 0 h 842387"/>
              <a:gd name="connsiteX1" fmla="*/ 2356483 w 2356483"/>
              <a:gd name="connsiteY1" fmla="*/ 842387 h 842387"/>
              <a:gd name="connsiteX0" fmla="*/ 0 w 2356483"/>
              <a:gd name="connsiteY0" fmla="*/ 0 h 842387"/>
              <a:gd name="connsiteX1" fmla="*/ 2356483 w 2356483"/>
              <a:gd name="connsiteY1" fmla="*/ 842387 h 842387"/>
              <a:gd name="connsiteX0" fmla="*/ 0 w 1686202"/>
              <a:gd name="connsiteY0" fmla="*/ 0 h 805018"/>
              <a:gd name="connsiteX1" fmla="*/ 1686202 w 1686202"/>
              <a:gd name="connsiteY1" fmla="*/ 805018 h 805018"/>
              <a:gd name="connsiteX0" fmla="*/ 0 w 1686202"/>
              <a:gd name="connsiteY0" fmla="*/ 0 h 805018"/>
              <a:gd name="connsiteX1" fmla="*/ 1686202 w 1686202"/>
              <a:gd name="connsiteY1" fmla="*/ 805018 h 805018"/>
              <a:gd name="connsiteX0" fmla="*/ 0 w 1686202"/>
              <a:gd name="connsiteY0" fmla="*/ 0 h 805018"/>
              <a:gd name="connsiteX1" fmla="*/ 1686202 w 1686202"/>
              <a:gd name="connsiteY1" fmla="*/ 805018 h 805018"/>
              <a:gd name="connsiteX0" fmla="*/ 0 w 1686202"/>
              <a:gd name="connsiteY0" fmla="*/ 0 h 805018"/>
              <a:gd name="connsiteX1" fmla="*/ 1686202 w 1686202"/>
              <a:gd name="connsiteY1" fmla="*/ 805018 h 80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86202" h="805018">
                <a:moveTo>
                  <a:pt x="0" y="0"/>
                </a:moveTo>
                <a:cubicBezTo>
                  <a:pt x="84745" y="281294"/>
                  <a:pt x="522258" y="634914"/>
                  <a:pt x="1686202" y="805018"/>
                </a:cubicBezTo>
              </a:path>
            </a:pathLst>
          </a:custGeom>
          <a:noFill/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1" name="テキスト ボックス 4">
            <a:extLst>
              <a:ext uri="{FF2B5EF4-FFF2-40B4-BE49-F238E27FC236}">
                <a16:creationId xmlns:a16="http://schemas.microsoft.com/office/drawing/2014/main" id="{ED00ABD6-1AAE-FA46-8F97-71C2A312E4FC}"/>
              </a:ext>
            </a:extLst>
          </p:cNvPr>
          <p:cNvSpPr txBox="1"/>
          <p:nvPr/>
        </p:nvSpPr>
        <p:spPr>
          <a:xfrm>
            <a:off x="1383239" y="3106405"/>
            <a:ext cx="1717008" cy="369332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none" rtlCol="0">
            <a:spAutoFit/>
          </a:bodyPr>
          <a:lstStyle>
            <a:defPPr>
              <a:defRPr lang="ja-JP"/>
            </a:defPPr>
            <a:lvl1pPr algn="ctr">
              <a:defRPr sz="4800">
                <a:solidFill>
                  <a:srgbClr val="008000"/>
                </a:solidFill>
                <a:latin typeface="Arial Rounded MT Bold"/>
                <a:cs typeface="Arial Rounded MT Bold"/>
              </a:defRPr>
            </a:lvl1pPr>
          </a:lstStyle>
          <a:p>
            <a:pPr algn="l"/>
            <a:r>
              <a:rPr lang="en-US" altLang="ja-JP" sz="1800" dirty="0">
                <a:solidFill>
                  <a:srgbClr val="C00000"/>
                </a:solidFill>
              </a:rPr>
              <a:t>“sidestickies”</a:t>
            </a:r>
            <a:endParaRPr lang="ja-JP" altLang="en-US" sz="1800" dirty="0">
              <a:solidFill>
                <a:srgbClr val="C00000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19DCD85-3185-D544-85D6-3C68B2D3F48D}"/>
              </a:ext>
            </a:extLst>
          </p:cNvPr>
          <p:cNvCxnSpPr>
            <a:cxnSpLocks/>
          </p:cNvCxnSpPr>
          <p:nvPr/>
        </p:nvCxnSpPr>
        <p:spPr>
          <a:xfrm flipV="1">
            <a:off x="2592271" y="1189453"/>
            <a:ext cx="897359" cy="193287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775FAE1-6059-F54A-8293-15DF6642721A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3100247" y="3291071"/>
            <a:ext cx="300418" cy="3682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04AFE88-998B-F141-B00E-E4F46EEE0182}"/>
              </a:ext>
            </a:extLst>
          </p:cNvPr>
          <p:cNvCxnSpPr>
            <a:cxnSpLocks/>
          </p:cNvCxnSpPr>
          <p:nvPr/>
        </p:nvCxnSpPr>
        <p:spPr>
          <a:xfrm>
            <a:off x="2808064" y="3427787"/>
            <a:ext cx="1382249" cy="68465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367D137-5BD6-2B49-8C17-DC021F163819}"/>
              </a:ext>
            </a:extLst>
          </p:cNvPr>
          <p:cNvCxnSpPr>
            <a:cxnSpLocks/>
          </p:cNvCxnSpPr>
          <p:nvPr/>
        </p:nvCxnSpPr>
        <p:spPr>
          <a:xfrm>
            <a:off x="2450639" y="3458479"/>
            <a:ext cx="1639451" cy="97301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reeform 39">
            <a:extLst>
              <a:ext uri="{FF2B5EF4-FFF2-40B4-BE49-F238E27FC236}">
                <a16:creationId xmlns:a16="http://schemas.microsoft.com/office/drawing/2014/main" id="{1DFA83CD-DAB7-9D46-BE49-643429231981}"/>
              </a:ext>
            </a:extLst>
          </p:cNvPr>
          <p:cNvSpPr/>
          <p:nvPr/>
        </p:nvSpPr>
        <p:spPr>
          <a:xfrm flipV="1">
            <a:off x="4381908" y="3279009"/>
            <a:ext cx="576082" cy="870436"/>
          </a:xfrm>
          <a:custGeom>
            <a:avLst/>
            <a:gdLst>
              <a:gd name="connsiteX0" fmla="*/ 1711842 w 1759048"/>
              <a:gd name="connsiteY0" fmla="*/ 0 h 1071310"/>
              <a:gd name="connsiteX1" fmla="*/ 1541721 w 1759048"/>
              <a:gd name="connsiteY1" fmla="*/ 978195 h 1071310"/>
              <a:gd name="connsiteX2" fmla="*/ 0 w 1759048"/>
              <a:gd name="connsiteY2" fmla="*/ 1031358 h 1071310"/>
              <a:gd name="connsiteX3" fmla="*/ 0 w 1759048"/>
              <a:gd name="connsiteY3" fmla="*/ 1031358 h 1071310"/>
              <a:gd name="connsiteX0" fmla="*/ 1711842 w 1717183"/>
              <a:gd name="connsiteY0" fmla="*/ 0 h 1041998"/>
              <a:gd name="connsiteX1" fmla="*/ 1063255 w 1717183"/>
              <a:gd name="connsiteY1" fmla="*/ 935665 h 1041998"/>
              <a:gd name="connsiteX2" fmla="*/ 0 w 1717183"/>
              <a:gd name="connsiteY2" fmla="*/ 1031358 h 1041998"/>
              <a:gd name="connsiteX3" fmla="*/ 0 w 1717183"/>
              <a:gd name="connsiteY3" fmla="*/ 1031358 h 1041998"/>
              <a:gd name="connsiteX0" fmla="*/ 1711842 w 1717066"/>
              <a:gd name="connsiteY0" fmla="*/ 0 h 1031358"/>
              <a:gd name="connsiteX1" fmla="*/ 1052623 w 1717066"/>
              <a:gd name="connsiteY1" fmla="*/ 871869 h 1031358"/>
              <a:gd name="connsiteX2" fmla="*/ 0 w 1717066"/>
              <a:gd name="connsiteY2" fmla="*/ 1031358 h 1031358"/>
              <a:gd name="connsiteX3" fmla="*/ 0 w 1717066"/>
              <a:gd name="connsiteY3" fmla="*/ 1031358 h 1031358"/>
              <a:gd name="connsiteX0" fmla="*/ 1711842 w 1711842"/>
              <a:gd name="connsiteY0" fmla="*/ 0 h 1031358"/>
              <a:gd name="connsiteX1" fmla="*/ 1052623 w 1711842"/>
              <a:gd name="connsiteY1" fmla="*/ 871869 h 1031358"/>
              <a:gd name="connsiteX2" fmla="*/ 0 w 1711842"/>
              <a:gd name="connsiteY2" fmla="*/ 1031358 h 1031358"/>
              <a:gd name="connsiteX3" fmla="*/ 0 w 1711842"/>
              <a:gd name="connsiteY3" fmla="*/ 1031358 h 1031358"/>
              <a:gd name="connsiteX0" fmla="*/ 1711842 w 1711842"/>
              <a:gd name="connsiteY0" fmla="*/ 0 h 1031358"/>
              <a:gd name="connsiteX1" fmla="*/ 1052623 w 1711842"/>
              <a:gd name="connsiteY1" fmla="*/ 871869 h 1031358"/>
              <a:gd name="connsiteX2" fmla="*/ 0 w 1711842"/>
              <a:gd name="connsiteY2" fmla="*/ 1031358 h 1031358"/>
              <a:gd name="connsiteX3" fmla="*/ 0 w 1711842"/>
              <a:gd name="connsiteY3" fmla="*/ 1031358 h 1031358"/>
              <a:gd name="connsiteX0" fmla="*/ 1711842 w 1711842"/>
              <a:gd name="connsiteY0" fmla="*/ 0 h 1031358"/>
              <a:gd name="connsiteX1" fmla="*/ 1052623 w 1711842"/>
              <a:gd name="connsiteY1" fmla="*/ 871869 h 1031358"/>
              <a:gd name="connsiteX2" fmla="*/ 0 w 1711842"/>
              <a:gd name="connsiteY2" fmla="*/ 1031358 h 1031358"/>
              <a:gd name="connsiteX3" fmla="*/ 0 w 1711842"/>
              <a:gd name="connsiteY3" fmla="*/ 1031358 h 1031358"/>
              <a:gd name="connsiteX0" fmla="*/ 3830260 w 3830260"/>
              <a:gd name="connsiteY0" fmla="*/ 0 h 1401538"/>
              <a:gd name="connsiteX1" fmla="*/ 1052623 w 3830260"/>
              <a:gd name="connsiteY1" fmla="*/ 1238000 h 1401538"/>
              <a:gd name="connsiteX2" fmla="*/ 0 w 3830260"/>
              <a:gd name="connsiteY2" fmla="*/ 1397489 h 1401538"/>
              <a:gd name="connsiteX3" fmla="*/ 0 w 3830260"/>
              <a:gd name="connsiteY3" fmla="*/ 1397489 h 1401538"/>
              <a:gd name="connsiteX0" fmla="*/ 3830260 w 3831676"/>
              <a:gd name="connsiteY0" fmla="*/ 0 h 1401538"/>
              <a:gd name="connsiteX1" fmla="*/ 1052623 w 3831676"/>
              <a:gd name="connsiteY1" fmla="*/ 1238000 h 1401538"/>
              <a:gd name="connsiteX2" fmla="*/ 0 w 3831676"/>
              <a:gd name="connsiteY2" fmla="*/ 1397489 h 1401538"/>
              <a:gd name="connsiteX3" fmla="*/ 0 w 3831676"/>
              <a:gd name="connsiteY3" fmla="*/ 1397489 h 1401538"/>
              <a:gd name="connsiteX0" fmla="*/ 3830260 w 4763836"/>
              <a:gd name="connsiteY0" fmla="*/ 0 h 1397489"/>
              <a:gd name="connsiteX1" fmla="*/ 4591344 w 4763836"/>
              <a:gd name="connsiteY1" fmla="*/ 712425 h 1397489"/>
              <a:gd name="connsiteX2" fmla="*/ 0 w 4763836"/>
              <a:gd name="connsiteY2" fmla="*/ 1397489 h 1397489"/>
              <a:gd name="connsiteX3" fmla="*/ 0 w 4763836"/>
              <a:gd name="connsiteY3" fmla="*/ 1397489 h 1397489"/>
              <a:gd name="connsiteX0" fmla="*/ 3830260 w 4611405"/>
              <a:gd name="connsiteY0" fmla="*/ 0 h 1397489"/>
              <a:gd name="connsiteX1" fmla="*/ 4591344 w 4611405"/>
              <a:gd name="connsiteY1" fmla="*/ 712425 h 1397489"/>
              <a:gd name="connsiteX2" fmla="*/ 0 w 4611405"/>
              <a:gd name="connsiteY2" fmla="*/ 1397489 h 1397489"/>
              <a:gd name="connsiteX3" fmla="*/ 0 w 4611405"/>
              <a:gd name="connsiteY3" fmla="*/ 1397489 h 1397489"/>
              <a:gd name="connsiteX0" fmla="*/ 3830260 w 4611405"/>
              <a:gd name="connsiteY0" fmla="*/ 0 h 1556933"/>
              <a:gd name="connsiteX1" fmla="*/ 4591344 w 4611405"/>
              <a:gd name="connsiteY1" fmla="*/ 712425 h 1556933"/>
              <a:gd name="connsiteX2" fmla="*/ 0 w 4611405"/>
              <a:gd name="connsiteY2" fmla="*/ 1397489 h 1556933"/>
              <a:gd name="connsiteX3" fmla="*/ 637933 w 4611405"/>
              <a:gd name="connsiteY3" fmla="*/ 1556933 h 1556933"/>
              <a:gd name="connsiteX0" fmla="*/ 3830260 w 6090451"/>
              <a:gd name="connsiteY0" fmla="*/ 0 h 1397489"/>
              <a:gd name="connsiteX1" fmla="*/ 4591344 w 6090451"/>
              <a:gd name="connsiteY1" fmla="*/ 712425 h 1397489"/>
              <a:gd name="connsiteX2" fmla="*/ 0 w 6090451"/>
              <a:gd name="connsiteY2" fmla="*/ 1397489 h 1397489"/>
              <a:gd name="connsiteX3" fmla="*/ 6090451 w 6090451"/>
              <a:gd name="connsiteY3" fmla="*/ 948683 h 1397489"/>
              <a:gd name="connsiteX0" fmla="*/ 0 w 2260191"/>
              <a:gd name="connsiteY0" fmla="*/ 0 h 948683"/>
              <a:gd name="connsiteX1" fmla="*/ 761084 w 2260191"/>
              <a:gd name="connsiteY1" fmla="*/ 712425 h 948683"/>
              <a:gd name="connsiteX2" fmla="*/ 2260191 w 2260191"/>
              <a:gd name="connsiteY2" fmla="*/ 948683 h 948683"/>
              <a:gd name="connsiteX0" fmla="*/ 0 w 2356483"/>
              <a:gd name="connsiteY0" fmla="*/ 0 h 842387"/>
              <a:gd name="connsiteX1" fmla="*/ 761084 w 2356483"/>
              <a:gd name="connsiteY1" fmla="*/ 712425 h 842387"/>
              <a:gd name="connsiteX2" fmla="*/ 2356483 w 2356483"/>
              <a:gd name="connsiteY2" fmla="*/ 842387 h 842387"/>
              <a:gd name="connsiteX0" fmla="*/ 0 w 2356483"/>
              <a:gd name="connsiteY0" fmla="*/ 0 h 843887"/>
              <a:gd name="connsiteX1" fmla="*/ 761084 w 2356483"/>
              <a:gd name="connsiteY1" fmla="*/ 712425 h 843887"/>
              <a:gd name="connsiteX2" fmla="*/ 2356483 w 2356483"/>
              <a:gd name="connsiteY2" fmla="*/ 842387 h 843887"/>
              <a:gd name="connsiteX0" fmla="*/ 0 w 2356483"/>
              <a:gd name="connsiteY0" fmla="*/ 0 h 842478"/>
              <a:gd name="connsiteX1" fmla="*/ 484245 w 2356483"/>
              <a:gd name="connsiteY1" fmla="*/ 582508 h 842478"/>
              <a:gd name="connsiteX2" fmla="*/ 2356483 w 2356483"/>
              <a:gd name="connsiteY2" fmla="*/ 842387 h 842478"/>
              <a:gd name="connsiteX0" fmla="*/ 0 w 2356483"/>
              <a:gd name="connsiteY0" fmla="*/ 0 h 842464"/>
              <a:gd name="connsiteX1" fmla="*/ 484245 w 2356483"/>
              <a:gd name="connsiteY1" fmla="*/ 582508 h 842464"/>
              <a:gd name="connsiteX2" fmla="*/ 2356483 w 2356483"/>
              <a:gd name="connsiteY2" fmla="*/ 842387 h 842464"/>
              <a:gd name="connsiteX0" fmla="*/ 0 w 2356483"/>
              <a:gd name="connsiteY0" fmla="*/ 0 h 842464"/>
              <a:gd name="connsiteX1" fmla="*/ 484245 w 2356483"/>
              <a:gd name="connsiteY1" fmla="*/ 582508 h 842464"/>
              <a:gd name="connsiteX2" fmla="*/ 2356483 w 2356483"/>
              <a:gd name="connsiteY2" fmla="*/ 842387 h 842464"/>
              <a:gd name="connsiteX0" fmla="*/ 0 w 2356483"/>
              <a:gd name="connsiteY0" fmla="*/ 0 h 842387"/>
              <a:gd name="connsiteX1" fmla="*/ 2356483 w 2356483"/>
              <a:gd name="connsiteY1" fmla="*/ 842387 h 842387"/>
              <a:gd name="connsiteX0" fmla="*/ 0 w 2356483"/>
              <a:gd name="connsiteY0" fmla="*/ 0 h 842387"/>
              <a:gd name="connsiteX1" fmla="*/ 871057 w 2356483"/>
              <a:gd name="connsiteY1" fmla="*/ 315723 h 842387"/>
              <a:gd name="connsiteX2" fmla="*/ 2356483 w 2356483"/>
              <a:gd name="connsiteY2" fmla="*/ 842387 h 842387"/>
              <a:gd name="connsiteX0" fmla="*/ 0 w 2356483"/>
              <a:gd name="connsiteY0" fmla="*/ 0 h 842387"/>
              <a:gd name="connsiteX1" fmla="*/ 1094100 w 2356483"/>
              <a:gd name="connsiteY1" fmla="*/ 156779 h 842387"/>
              <a:gd name="connsiteX2" fmla="*/ 2356483 w 2356483"/>
              <a:gd name="connsiteY2" fmla="*/ 842387 h 842387"/>
              <a:gd name="connsiteX0" fmla="*/ 0 w 2356483"/>
              <a:gd name="connsiteY0" fmla="*/ 0 h 842387"/>
              <a:gd name="connsiteX1" fmla="*/ 1094100 w 2356483"/>
              <a:gd name="connsiteY1" fmla="*/ 156779 h 842387"/>
              <a:gd name="connsiteX2" fmla="*/ 2356483 w 2356483"/>
              <a:gd name="connsiteY2" fmla="*/ 842387 h 842387"/>
              <a:gd name="connsiteX0" fmla="*/ 0 w 2356483"/>
              <a:gd name="connsiteY0" fmla="*/ 0 h 842387"/>
              <a:gd name="connsiteX1" fmla="*/ 1094100 w 2356483"/>
              <a:gd name="connsiteY1" fmla="*/ 156779 h 842387"/>
              <a:gd name="connsiteX2" fmla="*/ 2356483 w 2356483"/>
              <a:gd name="connsiteY2" fmla="*/ 842387 h 842387"/>
              <a:gd name="connsiteX0" fmla="*/ 0 w 2356483"/>
              <a:gd name="connsiteY0" fmla="*/ 247 h 842634"/>
              <a:gd name="connsiteX1" fmla="*/ 1094100 w 2356483"/>
              <a:gd name="connsiteY1" fmla="*/ 157026 h 842634"/>
              <a:gd name="connsiteX2" fmla="*/ 2356483 w 2356483"/>
              <a:gd name="connsiteY2" fmla="*/ 842634 h 842634"/>
              <a:gd name="connsiteX0" fmla="*/ 0 w 2356483"/>
              <a:gd name="connsiteY0" fmla="*/ 292 h 842679"/>
              <a:gd name="connsiteX1" fmla="*/ 1022407 w 2356483"/>
              <a:gd name="connsiteY1" fmla="*/ 142621 h 842679"/>
              <a:gd name="connsiteX2" fmla="*/ 2356483 w 2356483"/>
              <a:gd name="connsiteY2" fmla="*/ 842679 h 842679"/>
              <a:gd name="connsiteX0" fmla="*/ 0 w 2356483"/>
              <a:gd name="connsiteY0" fmla="*/ 1174 h 843561"/>
              <a:gd name="connsiteX1" fmla="*/ 1022407 w 2356483"/>
              <a:gd name="connsiteY1" fmla="*/ 143503 h 843561"/>
              <a:gd name="connsiteX2" fmla="*/ 2356483 w 2356483"/>
              <a:gd name="connsiteY2" fmla="*/ 843561 h 843561"/>
              <a:gd name="connsiteX0" fmla="*/ 0 w 2356483"/>
              <a:gd name="connsiteY0" fmla="*/ 702 h 843089"/>
              <a:gd name="connsiteX1" fmla="*/ 1022407 w 2356483"/>
              <a:gd name="connsiteY1" fmla="*/ 143031 h 843089"/>
              <a:gd name="connsiteX2" fmla="*/ 1532219 w 2356483"/>
              <a:gd name="connsiteY2" fmla="*/ 735460 h 843089"/>
              <a:gd name="connsiteX3" fmla="*/ 2356483 w 2356483"/>
              <a:gd name="connsiteY3" fmla="*/ 843089 h 843089"/>
              <a:gd name="connsiteX0" fmla="*/ 0 w 2356483"/>
              <a:gd name="connsiteY0" fmla="*/ 702 h 843089"/>
              <a:gd name="connsiteX1" fmla="*/ 1022407 w 2356483"/>
              <a:gd name="connsiteY1" fmla="*/ 143031 h 843089"/>
              <a:gd name="connsiteX2" fmla="*/ 1532219 w 2356483"/>
              <a:gd name="connsiteY2" fmla="*/ 735460 h 843089"/>
              <a:gd name="connsiteX3" fmla="*/ 2356483 w 2356483"/>
              <a:gd name="connsiteY3" fmla="*/ 843089 h 843089"/>
              <a:gd name="connsiteX0" fmla="*/ 0 w 2475971"/>
              <a:gd name="connsiteY0" fmla="*/ 702 h 879213"/>
              <a:gd name="connsiteX1" fmla="*/ 1022407 w 2475971"/>
              <a:gd name="connsiteY1" fmla="*/ 143031 h 879213"/>
              <a:gd name="connsiteX2" fmla="*/ 1532219 w 2475971"/>
              <a:gd name="connsiteY2" fmla="*/ 735460 h 879213"/>
              <a:gd name="connsiteX3" fmla="*/ 2475971 w 2475971"/>
              <a:gd name="connsiteY3" fmla="*/ 879213 h 879213"/>
              <a:gd name="connsiteX0" fmla="*/ 0 w 2475971"/>
              <a:gd name="connsiteY0" fmla="*/ 479 h 878990"/>
              <a:gd name="connsiteX1" fmla="*/ 1022407 w 2475971"/>
              <a:gd name="connsiteY1" fmla="*/ 142808 h 878990"/>
              <a:gd name="connsiteX2" fmla="*/ 1516288 w 2475971"/>
              <a:gd name="connsiteY2" fmla="*/ 634090 h 878990"/>
              <a:gd name="connsiteX3" fmla="*/ 2475971 w 2475971"/>
              <a:gd name="connsiteY3" fmla="*/ 878990 h 878990"/>
              <a:gd name="connsiteX0" fmla="*/ 0 w 2475971"/>
              <a:gd name="connsiteY0" fmla="*/ 479 h 878990"/>
              <a:gd name="connsiteX1" fmla="*/ 1022407 w 2475971"/>
              <a:gd name="connsiteY1" fmla="*/ 142808 h 878990"/>
              <a:gd name="connsiteX2" fmla="*/ 1516288 w 2475971"/>
              <a:gd name="connsiteY2" fmla="*/ 634090 h 878990"/>
              <a:gd name="connsiteX3" fmla="*/ 2475971 w 2475971"/>
              <a:gd name="connsiteY3" fmla="*/ 878990 h 878990"/>
              <a:gd name="connsiteX0" fmla="*/ 0 w 2475971"/>
              <a:gd name="connsiteY0" fmla="*/ 479 h 878990"/>
              <a:gd name="connsiteX1" fmla="*/ 1022407 w 2475971"/>
              <a:gd name="connsiteY1" fmla="*/ 142808 h 878990"/>
              <a:gd name="connsiteX2" fmla="*/ 1516288 w 2475971"/>
              <a:gd name="connsiteY2" fmla="*/ 634090 h 878990"/>
              <a:gd name="connsiteX3" fmla="*/ 2475971 w 2475971"/>
              <a:gd name="connsiteY3" fmla="*/ 878990 h 878990"/>
              <a:gd name="connsiteX0" fmla="*/ 0 w 2475971"/>
              <a:gd name="connsiteY0" fmla="*/ 2598 h 881109"/>
              <a:gd name="connsiteX1" fmla="*/ 914869 w 2475971"/>
              <a:gd name="connsiteY1" fmla="*/ 96160 h 881109"/>
              <a:gd name="connsiteX2" fmla="*/ 1516288 w 2475971"/>
              <a:gd name="connsiteY2" fmla="*/ 636209 h 881109"/>
              <a:gd name="connsiteX3" fmla="*/ 2475971 w 2475971"/>
              <a:gd name="connsiteY3" fmla="*/ 881109 h 881109"/>
              <a:gd name="connsiteX0" fmla="*/ 0 w 2475971"/>
              <a:gd name="connsiteY0" fmla="*/ 3773 h 882284"/>
              <a:gd name="connsiteX1" fmla="*/ 914869 w 2475971"/>
              <a:gd name="connsiteY1" fmla="*/ 97335 h 882284"/>
              <a:gd name="connsiteX2" fmla="*/ 1529730 w 2475971"/>
              <a:gd name="connsiteY2" fmla="*/ 686151 h 882284"/>
              <a:gd name="connsiteX3" fmla="*/ 2475971 w 2475971"/>
              <a:gd name="connsiteY3" fmla="*/ 882284 h 882284"/>
              <a:gd name="connsiteX0" fmla="*/ 0 w 2475971"/>
              <a:gd name="connsiteY0" fmla="*/ 3773 h 882284"/>
              <a:gd name="connsiteX1" fmla="*/ 914869 w 2475971"/>
              <a:gd name="connsiteY1" fmla="*/ 97335 h 882284"/>
              <a:gd name="connsiteX2" fmla="*/ 1529730 w 2475971"/>
              <a:gd name="connsiteY2" fmla="*/ 686151 h 882284"/>
              <a:gd name="connsiteX3" fmla="*/ 2475971 w 2475971"/>
              <a:gd name="connsiteY3" fmla="*/ 882284 h 882284"/>
              <a:gd name="connsiteX0" fmla="*/ 0 w 2475971"/>
              <a:gd name="connsiteY0" fmla="*/ 7150 h 885661"/>
              <a:gd name="connsiteX1" fmla="*/ 914869 w 2475971"/>
              <a:gd name="connsiteY1" fmla="*/ 100712 h 885661"/>
              <a:gd name="connsiteX2" fmla="*/ 1529730 w 2475971"/>
              <a:gd name="connsiteY2" fmla="*/ 689528 h 885661"/>
              <a:gd name="connsiteX3" fmla="*/ 2475971 w 2475971"/>
              <a:gd name="connsiteY3" fmla="*/ 885661 h 885661"/>
              <a:gd name="connsiteX0" fmla="*/ 0 w 2475971"/>
              <a:gd name="connsiteY0" fmla="*/ 2849 h 881360"/>
              <a:gd name="connsiteX1" fmla="*/ 887984 w 2475971"/>
              <a:gd name="connsiteY1" fmla="*/ 116731 h 881360"/>
              <a:gd name="connsiteX2" fmla="*/ 1529730 w 2475971"/>
              <a:gd name="connsiteY2" fmla="*/ 685227 h 881360"/>
              <a:gd name="connsiteX3" fmla="*/ 2475971 w 2475971"/>
              <a:gd name="connsiteY3" fmla="*/ 881360 h 881360"/>
              <a:gd name="connsiteX0" fmla="*/ 0 w 2475971"/>
              <a:gd name="connsiteY0" fmla="*/ 1156 h 879667"/>
              <a:gd name="connsiteX1" fmla="*/ 767004 w 2475971"/>
              <a:gd name="connsiteY1" fmla="*/ 135357 h 879667"/>
              <a:gd name="connsiteX2" fmla="*/ 1529730 w 2475971"/>
              <a:gd name="connsiteY2" fmla="*/ 683534 h 879667"/>
              <a:gd name="connsiteX3" fmla="*/ 2475971 w 2475971"/>
              <a:gd name="connsiteY3" fmla="*/ 879667 h 879667"/>
              <a:gd name="connsiteX0" fmla="*/ 0 w 2475971"/>
              <a:gd name="connsiteY0" fmla="*/ 387 h 878898"/>
              <a:gd name="connsiteX1" fmla="*/ 767004 w 2475971"/>
              <a:gd name="connsiteY1" fmla="*/ 134588 h 878898"/>
              <a:gd name="connsiteX2" fmla="*/ 1529730 w 2475971"/>
              <a:gd name="connsiteY2" fmla="*/ 682765 h 878898"/>
              <a:gd name="connsiteX3" fmla="*/ 2475971 w 2475971"/>
              <a:gd name="connsiteY3" fmla="*/ 878898 h 878898"/>
              <a:gd name="connsiteX0" fmla="*/ 0 w 2475971"/>
              <a:gd name="connsiteY0" fmla="*/ 0 h 878511"/>
              <a:gd name="connsiteX1" fmla="*/ 1529730 w 2475971"/>
              <a:gd name="connsiteY1" fmla="*/ 682378 h 878511"/>
              <a:gd name="connsiteX2" fmla="*/ 2475971 w 2475971"/>
              <a:gd name="connsiteY2" fmla="*/ 878511 h 878511"/>
              <a:gd name="connsiteX0" fmla="*/ 0 w 2475971"/>
              <a:gd name="connsiteY0" fmla="*/ 0 h 878511"/>
              <a:gd name="connsiteX1" fmla="*/ 712736 w 2475971"/>
              <a:gd name="connsiteY1" fmla="*/ 328366 h 878511"/>
              <a:gd name="connsiteX2" fmla="*/ 1529730 w 2475971"/>
              <a:gd name="connsiteY2" fmla="*/ 682378 h 878511"/>
              <a:gd name="connsiteX3" fmla="*/ 2475971 w 2475971"/>
              <a:gd name="connsiteY3" fmla="*/ 878511 h 878511"/>
              <a:gd name="connsiteX0" fmla="*/ 0 w 2475971"/>
              <a:gd name="connsiteY0" fmla="*/ 0 h 878511"/>
              <a:gd name="connsiteX1" fmla="*/ 735140 w 2475971"/>
              <a:gd name="connsiteY1" fmla="*/ 190193 h 878511"/>
              <a:gd name="connsiteX2" fmla="*/ 1529730 w 2475971"/>
              <a:gd name="connsiteY2" fmla="*/ 682378 h 878511"/>
              <a:gd name="connsiteX3" fmla="*/ 2475971 w 2475971"/>
              <a:gd name="connsiteY3" fmla="*/ 878511 h 878511"/>
              <a:gd name="connsiteX0" fmla="*/ 0 w 2475971"/>
              <a:gd name="connsiteY0" fmla="*/ 0 h 878511"/>
              <a:gd name="connsiteX1" fmla="*/ 735140 w 2475971"/>
              <a:gd name="connsiteY1" fmla="*/ 190193 h 878511"/>
              <a:gd name="connsiteX2" fmla="*/ 1529730 w 2475971"/>
              <a:gd name="connsiteY2" fmla="*/ 682378 h 878511"/>
              <a:gd name="connsiteX3" fmla="*/ 2475971 w 2475971"/>
              <a:gd name="connsiteY3" fmla="*/ 878511 h 878511"/>
              <a:gd name="connsiteX0" fmla="*/ 0 w 2475971"/>
              <a:gd name="connsiteY0" fmla="*/ 0 h 878511"/>
              <a:gd name="connsiteX1" fmla="*/ 735140 w 2475971"/>
              <a:gd name="connsiteY1" fmla="*/ 190193 h 878511"/>
              <a:gd name="connsiteX2" fmla="*/ 1529730 w 2475971"/>
              <a:gd name="connsiteY2" fmla="*/ 682378 h 878511"/>
              <a:gd name="connsiteX3" fmla="*/ 2475971 w 2475971"/>
              <a:gd name="connsiteY3" fmla="*/ 878511 h 878511"/>
              <a:gd name="connsiteX0" fmla="*/ 0 w 2475971"/>
              <a:gd name="connsiteY0" fmla="*/ 286 h 878797"/>
              <a:gd name="connsiteX1" fmla="*/ 735140 w 2475971"/>
              <a:gd name="connsiteY1" fmla="*/ 190479 h 878797"/>
              <a:gd name="connsiteX2" fmla="*/ 1529730 w 2475971"/>
              <a:gd name="connsiteY2" fmla="*/ 682664 h 878797"/>
              <a:gd name="connsiteX3" fmla="*/ 2475971 w 2475971"/>
              <a:gd name="connsiteY3" fmla="*/ 878797 h 878797"/>
              <a:gd name="connsiteX0" fmla="*/ 0 w 2475971"/>
              <a:gd name="connsiteY0" fmla="*/ 155 h 878666"/>
              <a:gd name="connsiteX1" fmla="*/ 950217 w 2475971"/>
              <a:gd name="connsiteY1" fmla="*/ 263499 h 878666"/>
              <a:gd name="connsiteX2" fmla="*/ 1529730 w 2475971"/>
              <a:gd name="connsiteY2" fmla="*/ 682533 h 878666"/>
              <a:gd name="connsiteX3" fmla="*/ 2475971 w 2475971"/>
              <a:gd name="connsiteY3" fmla="*/ 878666 h 878666"/>
              <a:gd name="connsiteX0" fmla="*/ 0 w 2475971"/>
              <a:gd name="connsiteY0" fmla="*/ 161 h 878672"/>
              <a:gd name="connsiteX1" fmla="*/ 950217 w 2475971"/>
              <a:gd name="connsiteY1" fmla="*/ 263505 h 878672"/>
              <a:gd name="connsiteX2" fmla="*/ 1565577 w 2475971"/>
              <a:gd name="connsiteY2" fmla="*/ 739434 h 878672"/>
              <a:gd name="connsiteX3" fmla="*/ 2475971 w 2475971"/>
              <a:gd name="connsiteY3" fmla="*/ 878672 h 878672"/>
              <a:gd name="connsiteX0" fmla="*/ 0 w 2475971"/>
              <a:gd name="connsiteY0" fmla="*/ 162 h 878673"/>
              <a:gd name="connsiteX1" fmla="*/ 950217 w 2475971"/>
              <a:gd name="connsiteY1" fmla="*/ 263506 h 878673"/>
              <a:gd name="connsiteX2" fmla="*/ 1655193 w 2475971"/>
              <a:gd name="connsiteY2" fmla="*/ 747563 h 878673"/>
              <a:gd name="connsiteX3" fmla="*/ 2475971 w 2475971"/>
              <a:gd name="connsiteY3" fmla="*/ 878673 h 878673"/>
              <a:gd name="connsiteX0" fmla="*/ 0 w 2475971"/>
              <a:gd name="connsiteY0" fmla="*/ 162 h 878673"/>
              <a:gd name="connsiteX1" fmla="*/ 950217 w 2475971"/>
              <a:gd name="connsiteY1" fmla="*/ 263506 h 878673"/>
              <a:gd name="connsiteX2" fmla="*/ 1655193 w 2475971"/>
              <a:gd name="connsiteY2" fmla="*/ 747563 h 878673"/>
              <a:gd name="connsiteX3" fmla="*/ 2475971 w 2475971"/>
              <a:gd name="connsiteY3" fmla="*/ 878673 h 878673"/>
              <a:gd name="connsiteX0" fmla="*/ 0 w 2475971"/>
              <a:gd name="connsiteY0" fmla="*/ 162 h 880151"/>
              <a:gd name="connsiteX1" fmla="*/ 950217 w 2475971"/>
              <a:gd name="connsiteY1" fmla="*/ 263506 h 880151"/>
              <a:gd name="connsiteX2" fmla="*/ 1655193 w 2475971"/>
              <a:gd name="connsiteY2" fmla="*/ 747563 h 880151"/>
              <a:gd name="connsiteX3" fmla="*/ 2475971 w 2475971"/>
              <a:gd name="connsiteY3" fmla="*/ 878673 h 880151"/>
              <a:gd name="connsiteX0" fmla="*/ 0 w 2502856"/>
              <a:gd name="connsiteY0" fmla="*/ 162 h 932162"/>
              <a:gd name="connsiteX1" fmla="*/ 950217 w 2502856"/>
              <a:gd name="connsiteY1" fmla="*/ 263506 h 932162"/>
              <a:gd name="connsiteX2" fmla="*/ 1655193 w 2502856"/>
              <a:gd name="connsiteY2" fmla="*/ 747563 h 932162"/>
              <a:gd name="connsiteX3" fmla="*/ 2502856 w 2502856"/>
              <a:gd name="connsiteY3" fmla="*/ 931504 h 932162"/>
              <a:gd name="connsiteX0" fmla="*/ 0 w 2502856"/>
              <a:gd name="connsiteY0" fmla="*/ 162 h 931504"/>
              <a:gd name="connsiteX1" fmla="*/ 950217 w 2502856"/>
              <a:gd name="connsiteY1" fmla="*/ 263506 h 931504"/>
              <a:gd name="connsiteX2" fmla="*/ 1655193 w 2502856"/>
              <a:gd name="connsiteY2" fmla="*/ 747563 h 931504"/>
              <a:gd name="connsiteX3" fmla="*/ 2502856 w 2502856"/>
              <a:gd name="connsiteY3" fmla="*/ 931504 h 931504"/>
              <a:gd name="connsiteX0" fmla="*/ 0 w 2480891"/>
              <a:gd name="connsiteY0" fmla="*/ 162 h 869249"/>
              <a:gd name="connsiteX1" fmla="*/ 950217 w 2480891"/>
              <a:gd name="connsiteY1" fmla="*/ 263506 h 869249"/>
              <a:gd name="connsiteX2" fmla="*/ 1655193 w 2480891"/>
              <a:gd name="connsiteY2" fmla="*/ 747563 h 869249"/>
              <a:gd name="connsiteX3" fmla="*/ 2480891 w 2480891"/>
              <a:gd name="connsiteY3" fmla="*/ 869249 h 869249"/>
              <a:gd name="connsiteX0" fmla="*/ 0 w 2480891"/>
              <a:gd name="connsiteY0" fmla="*/ 162 h 869249"/>
              <a:gd name="connsiteX1" fmla="*/ 950217 w 2480891"/>
              <a:gd name="connsiteY1" fmla="*/ 263506 h 869249"/>
              <a:gd name="connsiteX2" fmla="*/ 1655193 w 2480891"/>
              <a:gd name="connsiteY2" fmla="*/ 747563 h 869249"/>
              <a:gd name="connsiteX3" fmla="*/ 2480891 w 2480891"/>
              <a:gd name="connsiteY3" fmla="*/ 869249 h 869249"/>
              <a:gd name="connsiteX0" fmla="*/ 0 w 2483637"/>
              <a:gd name="connsiteY0" fmla="*/ 162 h 824425"/>
              <a:gd name="connsiteX1" fmla="*/ 950217 w 2483637"/>
              <a:gd name="connsiteY1" fmla="*/ 263506 h 824425"/>
              <a:gd name="connsiteX2" fmla="*/ 1655193 w 2483637"/>
              <a:gd name="connsiteY2" fmla="*/ 747563 h 824425"/>
              <a:gd name="connsiteX3" fmla="*/ 2483637 w 2483637"/>
              <a:gd name="connsiteY3" fmla="*/ 824425 h 824425"/>
              <a:gd name="connsiteX0" fmla="*/ 0 w 2483637"/>
              <a:gd name="connsiteY0" fmla="*/ 162 h 828602"/>
              <a:gd name="connsiteX1" fmla="*/ 950217 w 2483637"/>
              <a:gd name="connsiteY1" fmla="*/ 263506 h 828602"/>
              <a:gd name="connsiteX2" fmla="*/ 1655193 w 2483637"/>
              <a:gd name="connsiteY2" fmla="*/ 747563 h 828602"/>
              <a:gd name="connsiteX3" fmla="*/ 2483637 w 2483637"/>
              <a:gd name="connsiteY3" fmla="*/ 824425 h 828602"/>
              <a:gd name="connsiteX0" fmla="*/ 0 w 2483637"/>
              <a:gd name="connsiteY0" fmla="*/ 162 h 811782"/>
              <a:gd name="connsiteX1" fmla="*/ 950217 w 2483637"/>
              <a:gd name="connsiteY1" fmla="*/ 263506 h 811782"/>
              <a:gd name="connsiteX2" fmla="*/ 1655193 w 2483637"/>
              <a:gd name="connsiteY2" fmla="*/ 747563 h 811782"/>
              <a:gd name="connsiteX3" fmla="*/ 2483637 w 2483637"/>
              <a:gd name="connsiteY3" fmla="*/ 802012 h 811782"/>
              <a:gd name="connsiteX0" fmla="*/ 0 w 2483637"/>
              <a:gd name="connsiteY0" fmla="*/ 154 h 803143"/>
              <a:gd name="connsiteX1" fmla="*/ 950217 w 2483637"/>
              <a:gd name="connsiteY1" fmla="*/ 263498 h 803143"/>
              <a:gd name="connsiteX2" fmla="*/ 1517910 w 2483637"/>
              <a:gd name="connsiteY2" fmla="*/ 695260 h 803143"/>
              <a:gd name="connsiteX3" fmla="*/ 2483637 w 2483637"/>
              <a:gd name="connsiteY3" fmla="*/ 802004 h 803143"/>
              <a:gd name="connsiteX0" fmla="*/ 0 w 2483637"/>
              <a:gd name="connsiteY0" fmla="*/ 154 h 802808"/>
              <a:gd name="connsiteX1" fmla="*/ 950217 w 2483637"/>
              <a:gd name="connsiteY1" fmla="*/ 263498 h 802808"/>
              <a:gd name="connsiteX2" fmla="*/ 1517910 w 2483637"/>
              <a:gd name="connsiteY2" fmla="*/ 695260 h 802808"/>
              <a:gd name="connsiteX3" fmla="*/ 2483637 w 2483637"/>
              <a:gd name="connsiteY3" fmla="*/ 802004 h 802808"/>
              <a:gd name="connsiteX0" fmla="*/ 0 w 2483637"/>
              <a:gd name="connsiteY0" fmla="*/ 0 h 802654"/>
              <a:gd name="connsiteX1" fmla="*/ 950217 w 2483637"/>
              <a:gd name="connsiteY1" fmla="*/ 263344 h 802654"/>
              <a:gd name="connsiteX2" fmla="*/ 1517910 w 2483637"/>
              <a:gd name="connsiteY2" fmla="*/ 695106 h 802654"/>
              <a:gd name="connsiteX3" fmla="*/ 2483637 w 2483637"/>
              <a:gd name="connsiteY3" fmla="*/ 801850 h 802654"/>
              <a:gd name="connsiteX0" fmla="*/ 0 w 2483637"/>
              <a:gd name="connsiteY0" fmla="*/ 0 h 803015"/>
              <a:gd name="connsiteX1" fmla="*/ 870593 w 2483637"/>
              <a:gd name="connsiteY1" fmla="*/ 258363 h 803015"/>
              <a:gd name="connsiteX2" fmla="*/ 1517910 w 2483637"/>
              <a:gd name="connsiteY2" fmla="*/ 695106 h 803015"/>
              <a:gd name="connsiteX3" fmla="*/ 2483637 w 2483637"/>
              <a:gd name="connsiteY3" fmla="*/ 801850 h 803015"/>
              <a:gd name="connsiteX0" fmla="*/ 0 w 2483637"/>
              <a:gd name="connsiteY0" fmla="*/ 0 h 803015"/>
              <a:gd name="connsiteX1" fmla="*/ 870593 w 2483637"/>
              <a:gd name="connsiteY1" fmla="*/ 258363 h 803015"/>
              <a:gd name="connsiteX2" fmla="*/ 1517910 w 2483637"/>
              <a:gd name="connsiteY2" fmla="*/ 695106 h 803015"/>
              <a:gd name="connsiteX3" fmla="*/ 2483637 w 2483637"/>
              <a:gd name="connsiteY3" fmla="*/ 801850 h 803015"/>
              <a:gd name="connsiteX0" fmla="*/ 0 w 2615888"/>
              <a:gd name="connsiteY0" fmla="*/ 0 h 819859"/>
              <a:gd name="connsiteX1" fmla="*/ 1002844 w 2615888"/>
              <a:gd name="connsiteY1" fmla="*/ 275207 h 819859"/>
              <a:gd name="connsiteX2" fmla="*/ 1650161 w 2615888"/>
              <a:gd name="connsiteY2" fmla="*/ 711950 h 819859"/>
              <a:gd name="connsiteX3" fmla="*/ 2615888 w 2615888"/>
              <a:gd name="connsiteY3" fmla="*/ 818694 h 819859"/>
              <a:gd name="connsiteX0" fmla="*/ 0 w 2615888"/>
              <a:gd name="connsiteY0" fmla="*/ 0 h 819859"/>
              <a:gd name="connsiteX1" fmla="*/ 1002844 w 2615888"/>
              <a:gd name="connsiteY1" fmla="*/ 275207 h 819859"/>
              <a:gd name="connsiteX2" fmla="*/ 1650161 w 2615888"/>
              <a:gd name="connsiteY2" fmla="*/ 711950 h 819859"/>
              <a:gd name="connsiteX3" fmla="*/ 2615888 w 2615888"/>
              <a:gd name="connsiteY3" fmla="*/ 818694 h 819859"/>
              <a:gd name="connsiteX0" fmla="*/ 0 w 2615888"/>
              <a:gd name="connsiteY0" fmla="*/ 0 h 819467"/>
              <a:gd name="connsiteX1" fmla="*/ 1250814 w 2615888"/>
              <a:gd name="connsiteY1" fmla="*/ 381887 h 819467"/>
              <a:gd name="connsiteX2" fmla="*/ 1650161 w 2615888"/>
              <a:gd name="connsiteY2" fmla="*/ 711950 h 819467"/>
              <a:gd name="connsiteX3" fmla="*/ 2615888 w 2615888"/>
              <a:gd name="connsiteY3" fmla="*/ 818694 h 819467"/>
              <a:gd name="connsiteX0" fmla="*/ 0 w 2615888"/>
              <a:gd name="connsiteY0" fmla="*/ 0 h 819467"/>
              <a:gd name="connsiteX1" fmla="*/ 1250814 w 2615888"/>
              <a:gd name="connsiteY1" fmla="*/ 381887 h 819467"/>
              <a:gd name="connsiteX2" fmla="*/ 1650161 w 2615888"/>
              <a:gd name="connsiteY2" fmla="*/ 711950 h 819467"/>
              <a:gd name="connsiteX3" fmla="*/ 2615888 w 2615888"/>
              <a:gd name="connsiteY3" fmla="*/ 818694 h 819467"/>
              <a:gd name="connsiteX0" fmla="*/ 0 w 2615888"/>
              <a:gd name="connsiteY0" fmla="*/ 0 h 818694"/>
              <a:gd name="connsiteX1" fmla="*/ 1250814 w 2615888"/>
              <a:gd name="connsiteY1" fmla="*/ 381887 h 818694"/>
              <a:gd name="connsiteX2" fmla="*/ 1650161 w 2615888"/>
              <a:gd name="connsiteY2" fmla="*/ 711950 h 818694"/>
              <a:gd name="connsiteX3" fmla="*/ 2615888 w 2615888"/>
              <a:gd name="connsiteY3" fmla="*/ 818694 h 818694"/>
              <a:gd name="connsiteX0" fmla="*/ 0 w 2615888"/>
              <a:gd name="connsiteY0" fmla="*/ 0 h 818694"/>
              <a:gd name="connsiteX1" fmla="*/ 1250814 w 2615888"/>
              <a:gd name="connsiteY1" fmla="*/ 381887 h 818694"/>
              <a:gd name="connsiteX2" fmla="*/ 2615888 w 2615888"/>
              <a:gd name="connsiteY2" fmla="*/ 818694 h 818694"/>
              <a:gd name="connsiteX0" fmla="*/ 0 w 2615888"/>
              <a:gd name="connsiteY0" fmla="*/ 0 h 818694"/>
              <a:gd name="connsiteX1" fmla="*/ 1250814 w 2615888"/>
              <a:gd name="connsiteY1" fmla="*/ 381887 h 818694"/>
              <a:gd name="connsiteX2" fmla="*/ 2615888 w 2615888"/>
              <a:gd name="connsiteY2" fmla="*/ 818694 h 818694"/>
              <a:gd name="connsiteX0" fmla="*/ 0 w 2615888"/>
              <a:gd name="connsiteY0" fmla="*/ 0 h 818694"/>
              <a:gd name="connsiteX1" fmla="*/ 1250814 w 2615888"/>
              <a:gd name="connsiteY1" fmla="*/ 381887 h 818694"/>
              <a:gd name="connsiteX2" fmla="*/ 2615888 w 2615888"/>
              <a:gd name="connsiteY2" fmla="*/ 818694 h 818694"/>
              <a:gd name="connsiteX0" fmla="*/ 0 w 2615888"/>
              <a:gd name="connsiteY0" fmla="*/ 0 h 818694"/>
              <a:gd name="connsiteX1" fmla="*/ 1234283 w 2615888"/>
              <a:gd name="connsiteY1" fmla="*/ 303281 h 818694"/>
              <a:gd name="connsiteX2" fmla="*/ 2615888 w 2615888"/>
              <a:gd name="connsiteY2" fmla="*/ 818694 h 818694"/>
              <a:gd name="connsiteX0" fmla="*/ 0 w 2615888"/>
              <a:gd name="connsiteY0" fmla="*/ 0 h 818694"/>
              <a:gd name="connsiteX1" fmla="*/ 1234283 w 2615888"/>
              <a:gd name="connsiteY1" fmla="*/ 303281 h 818694"/>
              <a:gd name="connsiteX2" fmla="*/ 2615888 w 2615888"/>
              <a:gd name="connsiteY2" fmla="*/ 818694 h 818694"/>
              <a:gd name="connsiteX0" fmla="*/ 0 w 2615888"/>
              <a:gd name="connsiteY0" fmla="*/ 0 h 818694"/>
              <a:gd name="connsiteX1" fmla="*/ 2615888 w 2615888"/>
              <a:gd name="connsiteY1" fmla="*/ 818694 h 818694"/>
              <a:gd name="connsiteX0" fmla="*/ 0 w 2615888"/>
              <a:gd name="connsiteY0" fmla="*/ 0 h 818694"/>
              <a:gd name="connsiteX1" fmla="*/ 1174814 w 2615888"/>
              <a:gd name="connsiteY1" fmla="*/ 375063 h 818694"/>
              <a:gd name="connsiteX2" fmla="*/ 2615888 w 2615888"/>
              <a:gd name="connsiteY2" fmla="*/ 818694 h 818694"/>
              <a:gd name="connsiteX0" fmla="*/ 0 w 2615888"/>
              <a:gd name="connsiteY0" fmla="*/ 0 h 818694"/>
              <a:gd name="connsiteX1" fmla="*/ 1174814 w 2615888"/>
              <a:gd name="connsiteY1" fmla="*/ 375063 h 818694"/>
              <a:gd name="connsiteX2" fmla="*/ 2615888 w 2615888"/>
              <a:gd name="connsiteY2" fmla="*/ 818694 h 818694"/>
              <a:gd name="connsiteX0" fmla="*/ 0 w 2615888"/>
              <a:gd name="connsiteY0" fmla="*/ 0 h 818694"/>
              <a:gd name="connsiteX1" fmla="*/ 1174814 w 2615888"/>
              <a:gd name="connsiteY1" fmla="*/ 375063 h 818694"/>
              <a:gd name="connsiteX2" fmla="*/ 2615888 w 2615888"/>
              <a:gd name="connsiteY2" fmla="*/ 818694 h 818694"/>
              <a:gd name="connsiteX0" fmla="*/ 0 w 2615888"/>
              <a:gd name="connsiteY0" fmla="*/ 0 h 818694"/>
              <a:gd name="connsiteX1" fmla="*/ 1174814 w 2615888"/>
              <a:gd name="connsiteY1" fmla="*/ 375063 h 818694"/>
              <a:gd name="connsiteX2" fmla="*/ 2615888 w 2615888"/>
              <a:gd name="connsiteY2" fmla="*/ 818694 h 818694"/>
              <a:gd name="connsiteX0" fmla="*/ 0 w 2615888"/>
              <a:gd name="connsiteY0" fmla="*/ 0 h 818694"/>
              <a:gd name="connsiteX1" fmla="*/ 1174814 w 2615888"/>
              <a:gd name="connsiteY1" fmla="*/ 375063 h 818694"/>
              <a:gd name="connsiteX2" fmla="*/ 2615888 w 2615888"/>
              <a:gd name="connsiteY2" fmla="*/ 818694 h 818694"/>
              <a:gd name="connsiteX0" fmla="*/ 0 w 2615888"/>
              <a:gd name="connsiteY0" fmla="*/ 0 h 818694"/>
              <a:gd name="connsiteX1" fmla="*/ 1174814 w 2615888"/>
              <a:gd name="connsiteY1" fmla="*/ 375063 h 818694"/>
              <a:gd name="connsiteX2" fmla="*/ 2615888 w 2615888"/>
              <a:gd name="connsiteY2" fmla="*/ 818694 h 818694"/>
              <a:gd name="connsiteX0" fmla="*/ 0 w 2615888"/>
              <a:gd name="connsiteY0" fmla="*/ 0 h 818694"/>
              <a:gd name="connsiteX1" fmla="*/ 1174814 w 2615888"/>
              <a:gd name="connsiteY1" fmla="*/ 375063 h 818694"/>
              <a:gd name="connsiteX2" fmla="*/ 2615888 w 2615888"/>
              <a:gd name="connsiteY2" fmla="*/ 818694 h 818694"/>
              <a:gd name="connsiteX0" fmla="*/ 0 w 1862675"/>
              <a:gd name="connsiteY0" fmla="*/ 0 h 874302"/>
              <a:gd name="connsiteX1" fmla="*/ 1174814 w 1862675"/>
              <a:gd name="connsiteY1" fmla="*/ 375063 h 874302"/>
              <a:gd name="connsiteX2" fmla="*/ 1862675 w 1862675"/>
              <a:gd name="connsiteY2" fmla="*/ 874302 h 874302"/>
              <a:gd name="connsiteX0" fmla="*/ 0 w 1862675"/>
              <a:gd name="connsiteY0" fmla="*/ 0 h 874302"/>
              <a:gd name="connsiteX1" fmla="*/ 827180 w 1862675"/>
              <a:gd name="connsiteY1" fmla="*/ 416769 h 874302"/>
              <a:gd name="connsiteX2" fmla="*/ 1862675 w 1862675"/>
              <a:gd name="connsiteY2" fmla="*/ 874302 h 874302"/>
              <a:gd name="connsiteX0" fmla="*/ 14530 w 1877205"/>
              <a:gd name="connsiteY0" fmla="*/ 0 h 874302"/>
              <a:gd name="connsiteX1" fmla="*/ 841710 w 1877205"/>
              <a:gd name="connsiteY1" fmla="*/ 416769 h 874302"/>
              <a:gd name="connsiteX2" fmla="*/ 1877205 w 1877205"/>
              <a:gd name="connsiteY2" fmla="*/ 874302 h 874302"/>
              <a:gd name="connsiteX0" fmla="*/ 0 w 1862675"/>
              <a:gd name="connsiteY0" fmla="*/ 0 h 874302"/>
              <a:gd name="connsiteX1" fmla="*/ 1862675 w 1862675"/>
              <a:gd name="connsiteY1" fmla="*/ 874302 h 874302"/>
              <a:gd name="connsiteX0" fmla="*/ 0 w 1862675"/>
              <a:gd name="connsiteY0" fmla="*/ 0 h 874302"/>
              <a:gd name="connsiteX1" fmla="*/ 282912 w 1862675"/>
              <a:gd name="connsiteY1" fmla="*/ 478000 h 874302"/>
              <a:gd name="connsiteX2" fmla="*/ 1862675 w 1862675"/>
              <a:gd name="connsiteY2" fmla="*/ 874302 h 874302"/>
              <a:gd name="connsiteX0" fmla="*/ 73328 w 1936003"/>
              <a:gd name="connsiteY0" fmla="*/ 0 h 874302"/>
              <a:gd name="connsiteX1" fmla="*/ 356240 w 1936003"/>
              <a:gd name="connsiteY1" fmla="*/ 478000 h 874302"/>
              <a:gd name="connsiteX2" fmla="*/ 1936003 w 1936003"/>
              <a:gd name="connsiteY2" fmla="*/ 874302 h 874302"/>
              <a:gd name="connsiteX0" fmla="*/ 33604 w 2406267"/>
              <a:gd name="connsiteY0" fmla="*/ 0 h 860182"/>
              <a:gd name="connsiteX1" fmla="*/ 826504 w 2406267"/>
              <a:gd name="connsiteY1" fmla="*/ 463880 h 860182"/>
              <a:gd name="connsiteX2" fmla="*/ 2406267 w 2406267"/>
              <a:gd name="connsiteY2" fmla="*/ 860182 h 860182"/>
              <a:gd name="connsiteX0" fmla="*/ 0 w 2372663"/>
              <a:gd name="connsiteY0" fmla="*/ 0 h 860182"/>
              <a:gd name="connsiteX1" fmla="*/ 792900 w 2372663"/>
              <a:gd name="connsiteY1" fmla="*/ 463880 h 860182"/>
              <a:gd name="connsiteX2" fmla="*/ 2372663 w 2372663"/>
              <a:gd name="connsiteY2" fmla="*/ 860182 h 860182"/>
              <a:gd name="connsiteX0" fmla="*/ 0 w 2372663"/>
              <a:gd name="connsiteY0" fmla="*/ 0 h 860182"/>
              <a:gd name="connsiteX1" fmla="*/ 2372663 w 2372663"/>
              <a:gd name="connsiteY1" fmla="*/ 860182 h 860182"/>
              <a:gd name="connsiteX0" fmla="*/ 0 w 2372663"/>
              <a:gd name="connsiteY0" fmla="*/ 0 h 860182"/>
              <a:gd name="connsiteX1" fmla="*/ 2372663 w 2372663"/>
              <a:gd name="connsiteY1" fmla="*/ 860182 h 860182"/>
              <a:gd name="connsiteX0" fmla="*/ 0 w 2372663"/>
              <a:gd name="connsiteY0" fmla="*/ 0 h 860182"/>
              <a:gd name="connsiteX1" fmla="*/ 2372663 w 2372663"/>
              <a:gd name="connsiteY1" fmla="*/ 860182 h 860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72663" h="860182">
                <a:moveTo>
                  <a:pt x="0" y="0"/>
                </a:moveTo>
                <a:cubicBezTo>
                  <a:pt x="241668" y="333791"/>
                  <a:pt x="993329" y="615812"/>
                  <a:pt x="2372663" y="860182"/>
                </a:cubicBezTo>
              </a:path>
            </a:pathLst>
          </a:custGeom>
          <a:noFill/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45D8D80B-D4A9-5944-8CC5-C181182C60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236" y="2097241"/>
            <a:ext cx="792486" cy="867451"/>
          </a:xfrm>
          <a:prstGeom prst="rect">
            <a:avLst/>
          </a:prstGeom>
        </p:spPr>
      </p:pic>
      <p:sp>
        <p:nvSpPr>
          <p:cNvPr id="39" name="Freeform 38">
            <a:extLst>
              <a:ext uri="{FF2B5EF4-FFF2-40B4-BE49-F238E27FC236}">
                <a16:creationId xmlns:a16="http://schemas.microsoft.com/office/drawing/2014/main" id="{0F23EF98-EA73-A24B-9A9D-5E377DD9771F}"/>
              </a:ext>
            </a:extLst>
          </p:cNvPr>
          <p:cNvSpPr/>
          <p:nvPr/>
        </p:nvSpPr>
        <p:spPr>
          <a:xfrm flipV="1">
            <a:off x="4350689" y="2392948"/>
            <a:ext cx="2173575" cy="920639"/>
          </a:xfrm>
          <a:custGeom>
            <a:avLst/>
            <a:gdLst>
              <a:gd name="connsiteX0" fmla="*/ 1711842 w 1759048"/>
              <a:gd name="connsiteY0" fmla="*/ 0 h 1071310"/>
              <a:gd name="connsiteX1" fmla="*/ 1541721 w 1759048"/>
              <a:gd name="connsiteY1" fmla="*/ 978195 h 1071310"/>
              <a:gd name="connsiteX2" fmla="*/ 0 w 1759048"/>
              <a:gd name="connsiteY2" fmla="*/ 1031358 h 1071310"/>
              <a:gd name="connsiteX3" fmla="*/ 0 w 1759048"/>
              <a:gd name="connsiteY3" fmla="*/ 1031358 h 1071310"/>
              <a:gd name="connsiteX0" fmla="*/ 1711842 w 1717183"/>
              <a:gd name="connsiteY0" fmla="*/ 0 h 1041998"/>
              <a:gd name="connsiteX1" fmla="*/ 1063255 w 1717183"/>
              <a:gd name="connsiteY1" fmla="*/ 935665 h 1041998"/>
              <a:gd name="connsiteX2" fmla="*/ 0 w 1717183"/>
              <a:gd name="connsiteY2" fmla="*/ 1031358 h 1041998"/>
              <a:gd name="connsiteX3" fmla="*/ 0 w 1717183"/>
              <a:gd name="connsiteY3" fmla="*/ 1031358 h 1041998"/>
              <a:gd name="connsiteX0" fmla="*/ 1711842 w 1717066"/>
              <a:gd name="connsiteY0" fmla="*/ 0 h 1031358"/>
              <a:gd name="connsiteX1" fmla="*/ 1052623 w 1717066"/>
              <a:gd name="connsiteY1" fmla="*/ 871869 h 1031358"/>
              <a:gd name="connsiteX2" fmla="*/ 0 w 1717066"/>
              <a:gd name="connsiteY2" fmla="*/ 1031358 h 1031358"/>
              <a:gd name="connsiteX3" fmla="*/ 0 w 1717066"/>
              <a:gd name="connsiteY3" fmla="*/ 1031358 h 1031358"/>
              <a:gd name="connsiteX0" fmla="*/ 1711842 w 1711842"/>
              <a:gd name="connsiteY0" fmla="*/ 0 h 1031358"/>
              <a:gd name="connsiteX1" fmla="*/ 1052623 w 1711842"/>
              <a:gd name="connsiteY1" fmla="*/ 871869 h 1031358"/>
              <a:gd name="connsiteX2" fmla="*/ 0 w 1711842"/>
              <a:gd name="connsiteY2" fmla="*/ 1031358 h 1031358"/>
              <a:gd name="connsiteX3" fmla="*/ 0 w 1711842"/>
              <a:gd name="connsiteY3" fmla="*/ 1031358 h 1031358"/>
              <a:gd name="connsiteX0" fmla="*/ 1711842 w 1711842"/>
              <a:gd name="connsiteY0" fmla="*/ 0 h 1031358"/>
              <a:gd name="connsiteX1" fmla="*/ 1052623 w 1711842"/>
              <a:gd name="connsiteY1" fmla="*/ 871869 h 1031358"/>
              <a:gd name="connsiteX2" fmla="*/ 0 w 1711842"/>
              <a:gd name="connsiteY2" fmla="*/ 1031358 h 1031358"/>
              <a:gd name="connsiteX3" fmla="*/ 0 w 1711842"/>
              <a:gd name="connsiteY3" fmla="*/ 1031358 h 1031358"/>
              <a:gd name="connsiteX0" fmla="*/ 1711842 w 1711842"/>
              <a:gd name="connsiteY0" fmla="*/ 0 h 1031358"/>
              <a:gd name="connsiteX1" fmla="*/ 1052623 w 1711842"/>
              <a:gd name="connsiteY1" fmla="*/ 871869 h 1031358"/>
              <a:gd name="connsiteX2" fmla="*/ 0 w 1711842"/>
              <a:gd name="connsiteY2" fmla="*/ 1031358 h 1031358"/>
              <a:gd name="connsiteX3" fmla="*/ 0 w 1711842"/>
              <a:gd name="connsiteY3" fmla="*/ 1031358 h 1031358"/>
              <a:gd name="connsiteX0" fmla="*/ 3830260 w 3830260"/>
              <a:gd name="connsiteY0" fmla="*/ 0 h 1401538"/>
              <a:gd name="connsiteX1" fmla="*/ 1052623 w 3830260"/>
              <a:gd name="connsiteY1" fmla="*/ 1238000 h 1401538"/>
              <a:gd name="connsiteX2" fmla="*/ 0 w 3830260"/>
              <a:gd name="connsiteY2" fmla="*/ 1397489 h 1401538"/>
              <a:gd name="connsiteX3" fmla="*/ 0 w 3830260"/>
              <a:gd name="connsiteY3" fmla="*/ 1397489 h 1401538"/>
              <a:gd name="connsiteX0" fmla="*/ 3830260 w 3831676"/>
              <a:gd name="connsiteY0" fmla="*/ 0 h 1401538"/>
              <a:gd name="connsiteX1" fmla="*/ 1052623 w 3831676"/>
              <a:gd name="connsiteY1" fmla="*/ 1238000 h 1401538"/>
              <a:gd name="connsiteX2" fmla="*/ 0 w 3831676"/>
              <a:gd name="connsiteY2" fmla="*/ 1397489 h 1401538"/>
              <a:gd name="connsiteX3" fmla="*/ 0 w 3831676"/>
              <a:gd name="connsiteY3" fmla="*/ 1397489 h 1401538"/>
              <a:gd name="connsiteX0" fmla="*/ 3830260 w 4763836"/>
              <a:gd name="connsiteY0" fmla="*/ 0 h 1397489"/>
              <a:gd name="connsiteX1" fmla="*/ 4591344 w 4763836"/>
              <a:gd name="connsiteY1" fmla="*/ 712425 h 1397489"/>
              <a:gd name="connsiteX2" fmla="*/ 0 w 4763836"/>
              <a:gd name="connsiteY2" fmla="*/ 1397489 h 1397489"/>
              <a:gd name="connsiteX3" fmla="*/ 0 w 4763836"/>
              <a:gd name="connsiteY3" fmla="*/ 1397489 h 1397489"/>
              <a:gd name="connsiteX0" fmla="*/ 3830260 w 4611405"/>
              <a:gd name="connsiteY0" fmla="*/ 0 h 1397489"/>
              <a:gd name="connsiteX1" fmla="*/ 4591344 w 4611405"/>
              <a:gd name="connsiteY1" fmla="*/ 712425 h 1397489"/>
              <a:gd name="connsiteX2" fmla="*/ 0 w 4611405"/>
              <a:gd name="connsiteY2" fmla="*/ 1397489 h 1397489"/>
              <a:gd name="connsiteX3" fmla="*/ 0 w 4611405"/>
              <a:gd name="connsiteY3" fmla="*/ 1397489 h 1397489"/>
              <a:gd name="connsiteX0" fmla="*/ 3830260 w 4611405"/>
              <a:gd name="connsiteY0" fmla="*/ 0 h 1556933"/>
              <a:gd name="connsiteX1" fmla="*/ 4591344 w 4611405"/>
              <a:gd name="connsiteY1" fmla="*/ 712425 h 1556933"/>
              <a:gd name="connsiteX2" fmla="*/ 0 w 4611405"/>
              <a:gd name="connsiteY2" fmla="*/ 1397489 h 1556933"/>
              <a:gd name="connsiteX3" fmla="*/ 637933 w 4611405"/>
              <a:gd name="connsiteY3" fmla="*/ 1556933 h 1556933"/>
              <a:gd name="connsiteX0" fmla="*/ 3830260 w 6090451"/>
              <a:gd name="connsiteY0" fmla="*/ 0 h 1397489"/>
              <a:gd name="connsiteX1" fmla="*/ 4591344 w 6090451"/>
              <a:gd name="connsiteY1" fmla="*/ 712425 h 1397489"/>
              <a:gd name="connsiteX2" fmla="*/ 0 w 6090451"/>
              <a:gd name="connsiteY2" fmla="*/ 1397489 h 1397489"/>
              <a:gd name="connsiteX3" fmla="*/ 6090451 w 6090451"/>
              <a:gd name="connsiteY3" fmla="*/ 948683 h 1397489"/>
              <a:gd name="connsiteX0" fmla="*/ 0 w 2260191"/>
              <a:gd name="connsiteY0" fmla="*/ 0 h 948683"/>
              <a:gd name="connsiteX1" fmla="*/ 761084 w 2260191"/>
              <a:gd name="connsiteY1" fmla="*/ 712425 h 948683"/>
              <a:gd name="connsiteX2" fmla="*/ 2260191 w 2260191"/>
              <a:gd name="connsiteY2" fmla="*/ 948683 h 948683"/>
              <a:gd name="connsiteX0" fmla="*/ 0 w 2356483"/>
              <a:gd name="connsiteY0" fmla="*/ 0 h 842387"/>
              <a:gd name="connsiteX1" fmla="*/ 761084 w 2356483"/>
              <a:gd name="connsiteY1" fmla="*/ 712425 h 842387"/>
              <a:gd name="connsiteX2" fmla="*/ 2356483 w 2356483"/>
              <a:gd name="connsiteY2" fmla="*/ 842387 h 842387"/>
              <a:gd name="connsiteX0" fmla="*/ 0 w 2356483"/>
              <a:gd name="connsiteY0" fmla="*/ 0 h 843887"/>
              <a:gd name="connsiteX1" fmla="*/ 761084 w 2356483"/>
              <a:gd name="connsiteY1" fmla="*/ 712425 h 843887"/>
              <a:gd name="connsiteX2" fmla="*/ 2356483 w 2356483"/>
              <a:gd name="connsiteY2" fmla="*/ 842387 h 843887"/>
              <a:gd name="connsiteX0" fmla="*/ 0 w 2356483"/>
              <a:gd name="connsiteY0" fmla="*/ 0 h 842478"/>
              <a:gd name="connsiteX1" fmla="*/ 484245 w 2356483"/>
              <a:gd name="connsiteY1" fmla="*/ 582508 h 842478"/>
              <a:gd name="connsiteX2" fmla="*/ 2356483 w 2356483"/>
              <a:gd name="connsiteY2" fmla="*/ 842387 h 842478"/>
              <a:gd name="connsiteX0" fmla="*/ 0 w 2356483"/>
              <a:gd name="connsiteY0" fmla="*/ 0 h 842464"/>
              <a:gd name="connsiteX1" fmla="*/ 484245 w 2356483"/>
              <a:gd name="connsiteY1" fmla="*/ 582508 h 842464"/>
              <a:gd name="connsiteX2" fmla="*/ 2356483 w 2356483"/>
              <a:gd name="connsiteY2" fmla="*/ 842387 h 842464"/>
              <a:gd name="connsiteX0" fmla="*/ 0 w 2356483"/>
              <a:gd name="connsiteY0" fmla="*/ 0 h 842464"/>
              <a:gd name="connsiteX1" fmla="*/ 484245 w 2356483"/>
              <a:gd name="connsiteY1" fmla="*/ 582508 h 842464"/>
              <a:gd name="connsiteX2" fmla="*/ 2356483 w 2356483"/>
              <a:gd name="connsiteY2" fmla="*/ 842387 h 842464"/>
              <a:gd name="connsiteX0" fmla="*/ 0 w 2356483"/>
              <a:gd name="connsiteY0" fmla="*/ 0 h 842387"/>
              <a:gd name="connsiteX1" fmla="*/ 2356483 w 2356483"/>
              <a:gd name="connsiteY1" fmla="*/ 842387 h 842387"/>
              <a:gd name="connsiteX0" fmla="*/ 0 w 2356483"/>
              <a:gd name="connsiteY0" fmla="*/ 0 h 842387"/>
              <a:gd name="connsiteX1" fmla="*/ 871057 w 2356483"/>
              <a:gd name="connsiteY1" fmla="*/ 315723 h 842387"/>
              <a:gd name="connsiteX2" fmla="*/ 2356483 w 2356483"/>
              <a:gd name="connsiteY2" fmla="*/ 842387 h 842387"/>
              <a:gd name="connsiteX0" fmla="*/ 0 w 2356483"/>
              <a:gd name="connsiteY0" fmla="*/ 0 h 842387"/>
              <a:gd name="connsiteX1" fmla="*/ 1094100 w 2356483"/>
              <a:gd name="connsiteY1" fmla="*/ 156779 h 842387"/>
              <a:gd name="connsiteX2" fmla="*/ 2356483 w 2356483"/>
              <a:gd name="connsiteY2" fmla="*/ 842387 h 842387"/>
              <a:gd name="connsiteX0" fmla="*/ 0 w 2356483"/>
              <a:gd name="connsiteY0" fmla="*/ 0 h 842387"/>
              <a:gd name="connsiteX1" fmla="*/ 1094100 w 2356483"/>
              <a:gd name="connsiteY1" fmla="*/ 156779 h 842387"/>
              <a:gd name="connsiteX2" fmla="*/ 2356483 w 2356483"/>
              <a:gd name="connsiteY2" fmla="*/ 842387 h 842387"/>
              <a:gd name="connsiteX0" fmla="*/ 0 w 2356483"/>
              <a:gd name="connsiteY0" fmla="*/ 0 h 842387"/>
              <a:gd name="connsiteX1" fmla="*/ 1094100 w 2356483"/>
              <a:gd name="connsiteY1" fmla="*/ 156779 h 842387"/>
              <a:gd name="connsiteX2" fmla="*/ 2356483 w 2356483"/>
              <a:gd name="connsiteY2" fmla="*/ 842387 h 842387"/>
              <a:gd name="connsiteX0" fmla="*/ 0 w 2356483"/>
              <a:gd name="connsiteY0" fmla="*/ 247 h 842634"/>
              <a:gd name="connsiteX1" fmla="*/ 1094100 w 2356483"/>
              <a:gd name="connsiteY1" fmla="*/ 157026 h 842634"/>
              <a:gd name="connsiteX2" fmla="*/ 2356483 w 2356483"/>
              <a:gd name="connsiteY2" fmla="*/ 842634 h 842634"/>
              <a:gd name="connsiteX0" fmla="*/ 0 w 2356483"/>
              <a:gd name="connsiteY0" fmla="*/ 292 h 842679"/>
              <a:gd name="connsiteX1" fmla="*/ 1022407 w 2356483"/>
              <a:gd name="connsiteY1" fmla="*/ 142621 h 842679"/>
              <a:gd name="connsiteX2" fmla="*/ 2356483 w 2356483"/>
              <a:gd name="connsiteY2" fmla="*/ 842679 h 842679"/>
              <a:gd name="connsiteX0" fmla="*/ 0 w 2356483"/>
              <a:gd name="connsiteY0" fmla="*/ 1174 h 843561"/>
              <a:gd name="connsiteX1" fmla="*/ 1022407 w 2356483"/>
              <a:gd name="connsiteY1" fmla="*/ 143503 h 843561"/>
              <a:gd name="connsiteX2" fmla="*/ 2356483 w 2356483"/>
              <a:gd name="connsiteY2" fmla="*/ 843561 h 843561"/>
              <a:gd name="connsiteX0" fmla="*/ 0 w 2356483"/>
              <a:gd name="connsiteY0" fmla="*/ 702 h 843089"/>
              <a:gd name="connsiteX1" fmla="*/ 1022407 w 2356483"/>
              <a:gd name="connsiteY1" fmla="*/ 143031 h 843089"/>
              <a:gd name="connsiteX2" fmla="*/ 1532219 w 2356483"/>
              <a:gd name="connsiteY2" fmla="*/ 735460 h 843089"/>
              <a:gd name="connsiteX3" fmla="*/ 2356483 w 2356483"/>
              <a:gd name="connsiteY3" fmla="*/ 843089 h 843089"/>
              <a:gd name="connsiteX0" fmla="*/ 0 w 2356483"/>
              <a:gd name="connsiteY0" fmla="*/ 702 h 843089"/>
              <a:gd name="connsiteX1" fmla="*/ 1022407 w 2356483"/>
              <a:gd name="connsiteY1" fmla="*/ 143031 h 843089"/>
              <a:gd name="connsiteX2" fmla="*/ 1532219 w 2356483"/>
              <a:gd name="connsiteY2" fmla="*/ 735460 h 843089"/>
              <a:gd name="connsiteX3" fmla="*/ 2356483 w 2356483"/>
              <a:gd name="connsiteY3" fmla="*/ 843089 h 843089"/>
              <a:gd name="connsiteX0" fmla="*/ 0 w 2475971"/>
              <a:gd name="connsiteY0" fmla="*/ 702 h 879213"/>
              <a:gd name="connsiteX1" fmla="*/ 1022407 w 2475971"/>
              <a:gd name="connsiteY1" fmla="*/ 143031 h 879213"/>
              <a:gd name="connsiteX2" fmla="*/ 1532219 w 2475971"/>
              <a:gd name="connsiteY2" fmla="*/ 735460 h 879213"/>
              <a:gd name="connsiteX3" fmla="*/ 2475971 w 2475971"/>
              <a:gd name="connsiteY3" fmla="*/ 879213 h 879213"/>
              <a:gd name="connsiteX0" fmla="*/ 0 w 2475971"/>
              <a:gd name="connsiteY0" fmla="*/ 479 h 878990"/>
              <a:gd name="connsiteX1" fmla="*/ 1022407 w 2475971"/>
              <a:gd name="connsiteY1" fmla="*/ 142808 h 878990"/>
              <a:gd name="connsiteX2" fmla="*/ 1516288 w 2475971"/>
              <a:gd name="connsiteY2" fmla="*/ 634090 h 878990"/>
              <a:gd name="connsiteX3" fmla="*/ 2475971 w 2475971"/>
              <a:gd name="connsiteY3" fmla="*/ 878990 h 878990"/>
              <a:gd name="connsiteX0" fmla="*/ 0 w 2475971"/>
              <a:gd name="connsiteY0" fmla="*/ 479 h 878990"/>
              <a:gd name="connsiteX1" fmla="*/ 1022407 w 2475971"/>
              <a:gd name="connsiteY1" fmla="*/ 142808 h 878990"/>
              <a:gd name="connsiteX2" fmla="*/ 1516288 w 2475971"/>
              <a:gd name="connsiteY2" fmla="*/ 634090 h 878990"/>
              <a:gd name="connsiteX3" fmla="*/ 2475971 w 2475971"/>
              <a:gd name="connsiteY3" fmla="*/ 878990 h 878990"/>
              <a:gd name="connsiteX0" fmla="*/ 0 w 2475971"/>
              <a:gd name="connsiteY0" fmla="*/ 479 h 878990"/>
              <a:gd name="connsiteX1" fmla="*/ 1022407 w 2475971"/>
              <a:gd name="connsiteY1" fmla="*/ 142808 h 878990"/>
              <a:gd name="connsiteX2" fmla="*/ 1516288 w 2475971"/>
              <a:gd name="connsiteY2" fmla="*/ 634090 h 878990"/>
              <a:gd name="connsiteX3" fmla="*/ 2475971 w 2475971"/>
              <a:gd name="connsiteY3" fmla="*/ 878990 h 878990"/>
              <a:gd name="connsiteX0" fmla="*/ 0 w 2475971"/>
              <a:gd name="connsiteY0" fmla="*/ 2598 h 881109"/>
              <a:gd name="connsiteX1" fmla="*/ 914869 w 2475971"/>
              <a:gd name="connsiteY1" fmla="*/ 96160 h 881109"/>
              <a:gd name="connsiteX2" fmla="*/ 1516288 w 2475971"/>
              <a:gd name="connsiteY2" fmla="*/ 636209 h 881109"/>
              <a:gd name="connsiteX3" fmla="*/ 2475971 w 2475971"/>
              <a:gd name="connsiteY3" fmla="*/ 881109 h 881109"/>
              <a:gd name="connsiteX0" fmla="*/ 0 w 2475971"/>
              <a:gd name="connsiteY0" fmla="*/ 3773 h 882284"/>
              <a:gd name="connsiteX1" fmla="*/ 914869 w 2475971"/>
              <a:gd name="connsiteY1" fmla="*/ 97335 h 882284"/>
              <a:gd name="connsiteX2" fmla="*/ 1529730 w 2475971"/>
              <a:gd name="connsiteY2" fmla="*/ 686151 h 882284"/>
              <a:gd name="connsiteX3" fmla="*/ 2475971 w 2475971"/>
              <a:gd name="connsiteY3" fmla="*/ 882284 h 882284"/>
              <a:gd name="connsiteX0" fmla="*/ 0 w 2475971"/>
              <a:gd name="connsiteY0" fmla="*/ 3773 h 882284"/>
              <a:gd name="connsiteX1" fmla="*/ 914869 w 2475971"/>
              <a:gd name="connsiteY1" fmla="*/ 97335 h 882284"/>
              <a:gd name="connsiteX2" fmla="*/ 1529730 w 2475971"/>
              <a:gd name="connsiteY2" fmla="*/ 686151 h 882284"/>
              <a:gd name="connsiteX3" fmla="*/ 2475971 w 2475971"/>
              <a:gd name="connsiteY3" fmla="*/ 882284 h 882284"/>
              <a:gd name="connsiteX0" fmla="*/ 0 w 2475971"/>
              <a:gd name="connsiteY0" fmla="*/ 7150 h 885661"/>
              <a:gd name="connsiteX1" fmla="*/ 914869 w 2475971"/>
              <a:gd name="connsiteY1" fmla="*/ 100712 h 885661"/>
              <a:gd name="connsiteX2" fmla="*/ 1529730 w 2475971"/>
              <a:gd name="connsiteY2" fmla="*/ 689528 h 885661"/>
              <a:gd name="connsiteX3" fmla="*/ 2475971 w 2475971"/>
              <a:gd name="connsiteY3" fmla="*/ 885661 h 885661"/>
              <a:gd name="connsiteX0" fmla="*/ 0 w 2475971"/>
              <a:gd name="connsiteY0" fmla="*/ 2849 h 881360"/>
              <a:gd name="connsiteX1" fmla="*/ 887984 w 2475971"/>
              <a:gd name="connsiteY1" fmla="*/ 116731 h 881360"/>
              <a:gd name="connsiteX2" fmla="*/ 1529730 w 2475971"/>
              <a:gd name="connsiteY2" fmla="*/ 685227 h 881360"/>
              <a:gd name="connsiteX3" fmla="*/ 2475971 w 2475971"/>
              <a:gd name="connsiteY3" fmla="*/ 881360 h 881360"/>
              <a:gd name="connsiteX0" fmla="*/ 0 w 2475971"/>
              <a:gd name="connsiteY0" fmla="*/ 1156 h 879667"/>
              <a:gd name="connsiteX1" fmla="*/ 767004 w 2475971"/>
              <a:gd name="connsiteY1" fmla="*/ 135357 h 879667"/>
              <a:gd name="connsiteX2" fmla="*/ 1529730 w 2475971"/>
              <a:gd name="connsiteY2" fmla="*/ 683534 h 879667"/>
              <a:gd name="connsiteX3" fmla="*/ 2475971 w 2475971"/>
              <a:gd name="connsiteY3" fmla="*/ 879667 h 879667"/>
              <a:gd name="connsiteX0" fmla="*/ 0 w 2475971"/>
              <a:gd name="connsiteY0" fmla="*/ 387 h 878898"/>
              <a:gd name="connsiteX1" fmla="*/ 767004 w 2475971"/>
              <a:gd name="connsiteY1" fmla="*/ 134588 h 878898"/>
              <a:gd name="connsiteX2" fmla="*/ 1529730 w 2475971"/>
              <a:gd name="connsiteY2" fmla="*/ 682765 h 878898"/>
              <a:gd name="connsiteX3" fmla="*/ 2475971 w 2475971"/>
              <a:gd name="connsiteY3" fmla="*/ 878898 h 878898"/>
              <a:gd name="connsiteX0" fmla="*/ 0 w 2475971"/>
              <a:gd name="connsiteY0" fmla="*/ 0 h 878511"/>
              <a:gd name="connsiteX1" fmla="*/ 1529730 w 2475971"/>
              <a:gd name="connsiteY1" fmla="*/ 682378 h 878511"/>
              <a:gd name="connsiteX2" fmla="*/ 2475971 w 2475971"/>
              <a:gd name="connsiteY2" fmla="*/ 878511 h 878511"/>
              <a:gd name="connsiteX0" fmla="*/ 0 w 2475971"/>
              <a:gd name="connsiteY0" fmla="*/ 0 h 878511"/>
              <a:gd name="connsiteX1" fmla="*/ 712736 w 2475971"/>
              <a:gd name="connsiteY1" fmla="*/ 328366 h 878511"/>
              <a:gd name="connsiteX2" fmla="*/ 1529730 w 2475971"/>
              <a:gd name="connsiteY2" fmla="*/ 682378 h 878511"/>
              <a:gd name="connsiteX3" fmla="*/ 2475971 w 2475971"/>
              <a:gd name="connsiteY3" fmla="*/ 878511 h 878511"/>
              <a:gd name="connsiteX0" fmla="*/ 0 w 2475971"/>
              <a:gd name="connsiteY0" fmla="*/ 0 h 878511"/>
              <a:gd name="connsiteX1" fmla="*/ 735140 w 2475971"/>
              <a:gd name="connsiteY1" fmla="*/ 190193 h 878511"/>
              <a:gd name="connsiteX2" fmla="*/ 1529730 w 2475971"/>
              <a:gd name="connsiteY2" fmla="*/ 682378 h 878511"/>
              <a:gd name="connsiteX3" fmla="*/ 2475971 w 2475971"/>
              <a:gd name="connsiteY3" fmla="*/ 878511 h 878511"/>
              <a:gd name="connsiteX0" fmla="*/ 0 w 2475971"/>
              <a:gd name="connsiteY0" fmla="*/ 0 h 878511"/>
              <a:gd name="connsiteX1" fmla="*/ 735140 w 2475971"/>
              <a:gd name="connsiteY1" fmla="*/ 190193 h 878511"/>
              <a:gd name="connsiteX2" fmla="*/ 1529730 w 2475971"/>
              <a:gd name="connsiteY2" fmla="*/ 682378 h 878511"/>
              <a:gd name="connsiteX3" fmla="*/ 2475971 w 2475971"/>
              <a:gd name="connsiteY3" fmla="*/ 878511 h 878511"/>
              <a:gd name="connsiteX0" fmla="*/ 0 w 2475971"/>
              <a:gd name="connsiteY0" fmla="*/ 0 h 878511"/>
              <a:gd name="connsiteX1" fmla="*/ 735140 w 2475971"/>
              <a:gd name="connsiteY1" fmla="*/ 190193 h 878511"/>
              <a:gd name="connsiteX2" fmla="*/ 1529730 w 2475971"/>
              <a:gd name="connsiteY2" fmla="*/ 682378 h 878511"/>
              <a:gd name="connsiteX3" fmla="*/ 2475971 w 2475971"/>
              <a:gd name="connsiteY3" fmla="*/ 878511 h 878511"/>
              <a:gd name="connsiteX0" fmla="*/ 0 w 2475971"/>
              <a:gd name="connsiteY0" fmla="*/ 286 h 878797"/>
              <a:gd name="connsiteX1" fmla="*/ 735140 w 2475971"/>
              <a:gd name="connsiteY1" fmla="*/ 190479 h 878797"/>
              <a:gd name="connsiteX2" fmla="*/ 1529730 w 2475971"/>
              <a:gd name="connsiteY2" fmla="*/ 682664 h 878797"/>
              <a:gd name="connsiteX3" fmla="*/ 2475971 w 2475971"/>
              <a:gd name="connsiteY3" fmla="*/ 878797 h 878797"/>
              <a:gd name="connsiteX0" fmla="*/ 0 w 2475971"/>
              <a:gd name="connsiteY0" fmla="*/ 155 h 878666"/>
              <a:gd name="connsiteX1" fmla="*/ 950217 w 2475971"/>
              <a:gd name="connsiteY1" fmla="*/ 263499 h 878666"/>
              <a:gd name="connsiteX2" fmla="*/ 1529730 w 2475971"/>
              <a:gd name="connsiteY2" fmla="*/ 682533 h 878666"/>
              <a:gd name="connsiteX3" fmla="*/ 2475971 w 2475971"/>
              <a:gd name="connsiteY3" fmla="*/ 878666 h 878666"/>
              <a:gd name="connsiteX0" fmla="*/ 0 w 2475971"/>
              <a:gd name="connsiteY0" fmla="*/ 161 h 878672"/>
              <a:gd name="connsiteX1" fmla="*/ 950217 w 2475971"/>
              <a:gd name="connsiteY1" fmla="*/ 263505 h 878672"/>
              <a:gd name="connsiteX2" fmla="*/ 1565577 w 2475971"/>
              <a:gd name="connsiteY2" fmla="*/ 739434 h 878672"/>
              <a:gd name="connsiteX3" fmla="*/ 2475971 w 2475971"/>
              <a:gd name="connsiteY3" fmla="*/ 878672 h 878672"/>
              <a:gd name="connsiteX0" fmla="*/ 0 w 2475971"/>
              <a:gd name="connsiteY0" fmla="*/ 162 h 878673"/>
              <a:gd name="connsiteX1" fmla="*/ 950217 w 2475971"/>
              <a:gd name="connsiteY1" fmla="*/ 263506 h 878673"/>
              <a:gd name="connsiteX2" fmla="*/ 1655193 w 2475971"/>
              <a:gd name="connsiteY2" fmla="*/ 747563 h 878673"/>
              <a:gd name="connsiteX3" fmla="*/ 2475971 w 2475971"/>
              <a:gd name="connsiteY3" fmla="*/ 878673 h 878673"/>
              <a:gd name="connsiteX0" fmla="*/ 0 w 2475971"/>
              <a:gd name="connsiteY0" fmla="*/ 162 h 878673"/>
              <a:gd name="connsiteX1" fmla="*/ 950217 w 2475971"/>
              <a:gd name="connsiteY1" fmla="*/ 263506 h 878673"/>
              <a:gd name="connsiteX2" fmla="*/ 1655193 w 2475971"/>
              <a:gd name="connsiteY2" fmla="*/ 747563 h 878673"/>
              <a:gd name="connsiteX3" fmla="*/ 2475971 w 2475971"/>
              <a:gd name="connsiteY3" fmla="*/ 878673 h 878673"/>
              <a:gd name="connsiteX0" fmla="*/ 0 w 2475971"/>
              <a:gd name="connsiteY0" fmla="*/ 162 h 880151"/>
              <a:gd name="connsiteX1" fmla="*/ 950217 w 2475971"/>
              <a:gd name="connsiteY1" fmla="*/ 263506 h 880151"/>
              <a:gd name="connsiteX2" fmla="*/ 1655193 w 2475971"/>
              <a:gd name="connsiteY2" fmla="*/ 747563 h 880151"/>
              <a:gd name="connsiteX3" fmla="*/ 2475971 w 2475971"/>
              <a:gd name="connsiteY3" fmla="*/ 878673 h 880151"/>
              <a:gd name="connsiteX0" fmla="*/ 0 w 2502856"/>
              <a:gd name="connsiteY0" fmla="*/ 162 h 932162"/>
              <a:gd name="connsiteX1" fmla="*/ 950217 w 2502856"/>
              <a:gd name="connsiteY1" fmla="*/ 263506 h 932162"/>
              <a:gd name="connsiteX2" fmla="*/ 1655193 w 2502856"/>
              <a:gd name="connsiteY2" fmla="*/ 747563 h 932162"/>
              <a:gd name="connsiteX3" fmla="*/ 2502856 w 2502856"/>
              <a:gd name="connsiteY3" fmla="*/ 931504 h 932162"/>
              <a:gd name="connsiteX0" fmla="*/ 0 w 2502856"/>
              <a:gd name="connsiteY0" fmla="*/ 162 h 931504"/>
              <a:gd name="connsiteX1" fmla="*/ 950217 w 2502856"/>
              <a:gd name="connsiteY1" fmla="*/ 263506 h 931504"/>
              <a:gd name="connsiteX2" fmla="*/ 1655193 w 2502856"/>
              <a:gd name="connsiteY2" fmla="*/ 747563 h 931504"/>
              <a:gd name="connsiteX3" fmla="*/ 2502856 w 2502856"/>
              <a:gd name="connsiteY3" fmla="*/ 931504 h 931504"/>
              <a:gd name="connsiteX0" fmla="*/ 0 w 2480891"/>
              <a:gd name="connsiteY0" fmla="*/ 162 h 869249"/>
              <a:gd name="connsiteX1" fmla="*/ 950217 w 2480891"/>
              <a:gd name="connsiteY1" fmla="*/ 263506 h 869249"/>
              <a:gd name="connsiteX2" fmla="*/ 1655193 w 2480891"/>
              <a:gd name="connsiteY2" fmla="*/ 747563 h 869249"/>
              <a:gd name="connsiteX3" fmla="*/ 2480891 w 2480891"/>
              <a:gd name="connsiteY3" fmla="*/ 869249 h 869249"/>
              <a:gd name="connsiteX0" fmla="*/ 0 w 2480891"/>
              <a:gd name="connsiteY0" fmla="*/ 162 h 869249"/>
              <a:gd name="connsiteX1" fmla="*/ 950217 w 2480891"/>
              <a:gd name="connsiteY1" fmla="*/ 263506 h 869249"/>
              <a:gd name="connsiteX2" fmla="*/ 1655193 w 2480891"/>
              <a:gd name="connsiteY2" fmla="*/ 747563 h 869249"/>
              <a:gd name="connsiteX3" fmla="*/ 2480891 w 2480891"/>
              <a:gd name="connsiteY3" fmla="*/ 869249 h 869249"/>
              <a:gd name="connsiteX0" fmla="*/ 0 w 2483637"/>
              <a:gd name="connsiteY0" fmla="*/ 162 h 824425"/>
              <a:gd name="connsiteX1" fmla="*/ 950217 w 2483637"/>
              <a:gd name="connsiteY1" fmla="*/ 263506 h 824425"/>
              <a:gd name="connsiteX2" fmla="*/ 1655193 w 2483637"/>
              <a:gd name="connsiteY2" fmla="*/ 747563 h 824425"/>
              <a:gd name="connsiteX3" fmla="*/ 2483637 w 2483637"/>
              <a:gd name="connsiteY3" fmla="*/ 824425 h 824425"/>
              <a:gd name="connsiteX0" fmla="*/ 0 w 2483637"/>
              <a:gd name="connsiteY0" fmla="*/ 162 h 828602"/>
              <a:gd name="connsiteX1" fmla="*/ 950217 w 2483637"/>
              <a:gd name="connsiteY1" fmla="*/ 263506 h 828602"/>
              <a:gd name="connsiteX2" fmla="*/ 1655193 w 2483637"/>
              <a:gd name="connsiteY2" fmla="*/ 747563 h 828602"/>
              <a:gd name="connsiteX3" fmla="*/ 2483637 w 2483637"/>
              <a:gd name="connsiteY3" fmla="*/ 824425 h 828602"/>
              <a:gd name="connsiteX0" fmla="*/ 0 w 2483637"/>
              <a:gd name="connsiteY0" fmla="*/ 162 h 811782"/>
              <a:gd name="connsiteX1" fmla="*/ 950217 w 2483637"/>
              <a:gd name="connsiteY1" fmla="*/ 263506 h 811782"/>
              <a:gd name="connsiteX2" fmla="*/ 1655193 w 2483637"/>
              <a:gd name="connsiteY2" fmla="*/ 747563 h 811782"/>
              <a:gd name="connsiteX3" fmla="*/ 2483637 w 2483637"/>
              <a:gd name="connsiteY3" fmla="*/ 802012 h 811782"/>
              <a:gd name="connsiteX0" fmla="*/ 0 w 2483637"/>
              <a:gd name="connsiteY0" fmla="*/ 154 h 803143"/>
              <a:gd name="connsiteX1" fmla="*/ 950217 w 2483637"/>
              <a:gd name="connsiteY1" fmla="*/ 263498 h 803143"/>
              <a:gd name="connsiteX2" fmla="*/ 1517910 w 2483637"/>
              <a:gd name="connsiteY2" fmla="*/ 695260 h 803143"/>
              <a:gd name="connsiteX3" fmla="*/ 2483637 w 2483637"/>
              <a:gd name="connsiteY3" fmla="*/ 802004 h 803143"/>
              <a:gd name="connsiteX0" fmla="*/ 0 w 2483637"/>
              <a:gd name="connsiteY0" fmla="*/ 154 h 802808"/>
              <a:gd name="connsiteX1" fmla="*/ 950217 w 2483637"/>
              <a:gd name="connsiteY1" fmla="*/ 263498 h 802808"/>
              <a:gd name="connsiteX2" fmla="*/ 1517910 w 2483637"/>
              <a:gd name="connsiteY2" fmla="*/ 695260 h 802808"/>
              <a:gd name="connsiteX3" fmla="*/ 2483637 w 2483637"/>
              <a:gd name="connsiteY3" fmla="*/ 802004 h 802808"/>
              <a:gd name="connsiteX0" fmla="*/ 0 w 2483637"/>
              <a:gd name="connsiteY0" fmla="*/ 0 h 802654"/>
              <a:gd name="connsiteX1" fmla="*/ 950217 w 2483637"/>
              <a:gd name="connsiteY1" fmla="*/ 263344 h 802654"/>
              <a:gd name="connsiteX2" fmla="*/ 1517910 w 2483637"/>
              <a:gd name="connsiteY2" fmla="*/ 695106 h 802654"/>
              <a:gd name="connsiteX3" fmla="*/ 2483637 w 2483637"/>
              <a:gd name="connsiteY3" fmla="*/ 801850 h 802654"/>
              <a:gd name="connsiteX0" fmla="*/ 0 w 2483637"/>
              <a:gd name="connsiteY0" fmla="*/ 0 h 803015"/>
              <a:gd name="connsiteX1" fmla="*/ 870593 w 2483637"/>
              <a:gd name="connsiteY1" fmla="*/ 258363 h 803015"/>
              <a:gd name="connsiteX2" fmla="*/ 1517910 w 2483637"/>
              <a:gd name="connsiteY2" fmla="*/ 695106 h 803015"/>
              <a:gd name="connsiteX3" fmla="*/ 2483637 w 2483637"/>
              <a:gd name="connsiteY3" fmla="*/ 801850 h 803015"/>
              <a:gd name="connsiteX0" fmla="*/ 0 w 2483637"/>
              <a:gd name="connsiteY0" fmla="*/ 0 h 803015"/>
              <a:gd name="connsiteX1" fmla="*/ 870593 w 2483637"/>
              <a:gd name="connsiteY1" fmla="*/ 258363 h 803015"/>
              <a:gd name="connsiteX2" fmla="*/ 1517910 w 2483637"/>
              <a:gd name="connsiteY2" fmla="*/ 695106 h 803015"/>
              <a:gd name="connsiteX3" fmla="*/ 2483637 w 2483637"/>
              <a:gd name="connsiteY3" fmla="*/ 801850 h 803015"/>
              <a:gd name="connsiteX0" fmla="*/ 0 w 2483637"/>
              <a:gd name="connsiteY0" fmla="*/ 0 h 803015"/>
              <a:gd name="connsiteX1" fmla="*/ 870593 w 2483637"/>
              <a:gd name="connsiteY1" fmla="*/ 258363 h 803015"/>
              <a:gd name="connsiteX2" fmla="*/ 1517910 w 2483637"/>
              <a:gd name="connsiteY2" fmla="*/ 695106 h 803015"/>
              <a:gd name="connsiteX3" fmla="*/ 2483637 w 2483637"/>
              <a:gd name="connsiteY3" fmla="*/ 801850 h 803015"/>
              <a:gd name="connsiteX0" fmla="*/ 0 w 2483637"/>
              <a:gd name="connsiteY0" fmla="*/ 0 h 803015"/>
              <a:gd name="connsiteX1" fmla="*/ 629151 w 2483637"/>
              <a:gd name="connsiteY1" fmla="*/ 522455 h 803015"/>
              <a:gd name="connsiteX2" fmla="*/ 1517910 w 2483637"/>
              <a:gd name="connsiteY2" fmla="*/ 695106 h 803015"/>
              <a:gd name="connsiteX3" fmla="*/ 2483637 w 2483637"/>
              <a:gd name="connsiteY3" fmla="*/ 801850 h 803015"/>
              <a:gd name="connsiteX0" fmla="*/ 0 w 2483637"/>
              <a:gd name="connsiteY0" fmla="*/ 0 h 803015"/>
              <a:gd name="connsiteX1" fmla="*/ 629151 w 2483637"/>
              <a:gd name="connsiteY1" fmla="*/ 522455 h 803015"/>
              <a:gd name="connsiteX2" fmla="*/ 1517910 w 2483637"/>
              <a:gd name="connsiteY2" fmla="*/ 695106 h 803015"/>
              <a:gd name="connsiteX3" fmla="*/ 2483637 w 2483637"/>
              <a:gd name="connsiteY3" fmla="*/ 801850 h 803015"/>
              <a:gd name="connsiteX0" fmla="*/ 0 w 2483637"/>
              <a:gd name="connsiteY0" fmla="*/ 0 h 801850"/>
              <a:gd name="connsiteX1" fmla="*/ 629151 w 2483637"/>
              <a:gd name="connsiteY1" fmla="*/ 522455 h 801850"/>
              <a:gd name="connsiteX2" fmla="*/ 2483637 w 2483637"/>
              <a:gd name="connsiteY2" fmla="*/ 801850 h 801850"/>
              <a:gd name="connsiteX0" fmla="*/ 0 w 2483637"/>
              <a:gd name="connsiteY0" fmla="*/ 0 h 801850"/>
              <a:gd name="connsiteX1" fmla="*/ 922331 w 2483637"/>
              <a:gd name="connsiteY1" fmla="*/ 618489 h 801850"/>
              <a:gd name="connsiteX2" fmla="*/ 2483637 w 2483637"/>
              <a:gd name="connsiteY2" fmla="*/ 801850 h 801850"/>
              <a:gd name="connsiteX0" fmla="*/ 0 w 2483637"/>
              <a:gd name="connsiteY0" fmla="*/ 0 h 801850"/>
              <a:gd name="connsiteX1" fmla="*/ 922331 w 2483637"/>
              <a:gd name="connsiteY1" fmla="*/ 618489 h 801850"/>
              <a:gd name="connsiteX2" fmla="*/ 2483637 w 2483637"/>
              <a:gd name="connsiteY2" fmla="*/ 801850 h 801850"/>
              <a:gd name="connsiteX0" fmla="*/ 0 w 2664629"/>
              <a:gd name="connsiteY0" fmla="*/ 0 h 785594"/>
              <a:gd name="connsiteX1" fmla="*/ 1103323 w 2664629"/>
              <a:gd name="connsiteY1" fmla="*/ 602233 h 785594"/>
              <a:gd name="connsiteX2" fmla="*/ 2664629 w 2664629"/>
              <a:gd name="connsiteY2" fmla="*/ 785594 h 785594"/>
              <a:gd name="connsiteX0" fmla="*/ 0 w 2664629"/>
              <a:gd name="connsiteY0" fmla="*/ 0 h 785594"/>
              <a:gd name="connsiteX1" fmla="*/ 1103323 w 2664629"/>
              <a:gd name="connsiteY1" fmla="*/ 602233 h 785594"/>
              <a:gd name="connsiteX2" fmla="*/ 2664629 w 2664629"/>
              <a:gd name="connsiteY2" fmla="*/ 785594 h 785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4629" h="785594">
                <a:moveTo>
                  <a:pt x="0" y="0"/>
                </a:moveTo>
                <a:cubicBezTo>
                  <a:pt x="182834" y="321362"/>
                  <a:pt x="647541" y="483493"/>
                  <a:pt x="1103323" y="602233"/>
                </a:cubicBezTo>
                <a:cubicBezTo>
                  <a:pt x="1559105" y="720973"/>
                  <a:pt x="2278278" y="727387"/>
                  <a:pt x="2664629" y="785594"/>
                </a:cubicBezTo>
              </a:path>
            </a:pathLst>
          </a:custGeom>
          <a:noFill/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1" name="テキスト ボックス 4">
            <a:extLst>
              <a:ext uri="{FF2B5EF4-FFF2-40B4-BE49-F238E27FC236}">
                <a16:creationId xmlns:a16="http://schemas.microsoft.com/office/drawing/2014/main" id="{6BB7BEC3-A653-BD44-A6E7-CF3A65FD48F9}"/>
              </a:ext>
            </a:extLst>
          </p:cNvPr>
          <p:cNvSpPr txBox="1"/>
          <p:nvPr/>
        </p:nvSpPr>
        <p:spPr>
          <a:xfrm>
            <a:off x="5507049" y="1600190"/>
            <a:ext cx="2695033" cy="338554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none" rtlCol="0">
            <a:spAutoFit/>
          </a:bodyPr>
          <a:lstStyle>
            <a:defPPr>
              <a:defRPr lang="ja-JP"/>
            </a:defPPr>
            <a:lvl1pPr algn="ctr">
              <a:defRPr sz="4800">
                <a:solidFill>
                  <a:srgbClr val="008000"/>
                </a:solidFill>
                <a:latin typeface="Arial Rounded MT Bold"/>
                <a:cs typeface="Arial Rounded MT Bold"/>
              </a:defRPr>
            </a:lvl1pPr>
          </a:lstStyle>
          <a:p>
            <a:pPr algn="l"/>
            <a:r>
              <a:rPr lang="en-US" altLang="ja-JP" sz="1600" dirty="0">
                <a:solidFill>
                  <a:srgbClr val="C00000"/>
                </a:solidFill>
              </a:rPr>
              <a:t>“note pages in Scrapbox”</a:t>
            </a:r>
            <a:endParaRPr lang="ja-JP" altLang="en-US" sz="1600" dirty="0">
              <a:solidFill>
                <a:srgbClr val="C00000"/>
              </a:solidFill>
            </a:endParaRPr>
          </a:p>
        </p:txBody>
      </p:sp>
      <p:sp>
        <p:nvSpPr>
          <p:cNvPr id="42" name="テキスト ボックス 4">
            <a:extLst>
              <a:ext uri="{FF2B5EF4-FFF2-40B4-BE49-F238E27FC236}">
                <a16:creationId xmlns:a16="http://schemas.microsoft.com/office/drawing/2014/main" id="{37B19520-17E2-6D4E-94BC-D4207C2C1033}"/>
              </a:ext>
            </a:extLst>
          </p:cNvPr>
          <p:cNvSpPr txBox="1"/>
          <p:nvPr/>
        </p:nvSpPr>
        <p:spPr>
          <a:xfrm>
            <a:off x="1219875" y="482947"/>
            <a:ext cx="2188804" cy="369332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none" rtlCol="0">
            <a:spAutoFit/>
          </a:bodyPr>
          <a:lstStyle>
            <a:defPPr>
              <a:defRPr lang="ja-JP"/>
            </a:defPPr>
            <a:lvl1pPr algn="ctr">
              <a:defRPr sz="4800">
                <a:solidFill>
                  <a:srgbClr val="008000"/>
                </a:solidFill>
                <a:latin typeface="Arial Rounded MT Bold"/>
                <a:cs typeface="Arial Rounded MT Bold"/>
              </a:defRPr>
            </a:lvl1pPr>
          </a:lstStyle>
          <a:p>
            <a:pPr algn="l"/>
            <a:r>
              <a:rPr lang="en-US" altLang="ja-JP" sz="1800" dirty="0">
                <a:solidFill>
                  <a:schemeClr val="accent6">
                    <a:lumMod val="75000"/>
                  </a:schemeClr>
                </a:solidFill>
              </a:rPr>
              <a:t>Jupyter Notebook</a:t>
            </a:r>
            <a:endParaRPr lang="ja-JP" altLang="en-US" sz="1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テキスト ボックス 4">
            <a:extLst>
              <a:ext uri="{FF2B5EF4-FFF2-40B4-BE49-F238E27FC236}">
                <a16:creationId xmlns:a16="http://schemas.microsoft.com/office/drawing/2014/main" id="{8D8DCA90-238E-384D-B03B-4FDB3C811238}"/>
              </a:ext>
            </a:extLst>
          </p:cNvPr>
          <p:cNvSpPr txBox="1"/>
          <p:nvPr/>
        </p:nvSpPr>
        <p:spPr>
          <a:xfrm>
            <a:off x="6120449" y="482947"/>
            <a:ext cx="1523046" cy="369332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none" rtlCol="0">
            <a:spAutoFit/>
          </a:bodyPr>
          <a:lstStyle>
            <a:defPPr>
              <a:defRPr lang="ja-JP"/>
            </a:defPPr>
            <a:lvl1pPr algn="ctr">
              <a:defRPr sz="4800">
                <a:solidFill>
                  <a:srgbClr val="008000"/>
                </a:solidFill>
                <a:latin typeface="Arial Rounded MT Bold"/>
                <a:cs typeface="Arial Rounded MT Bold"/>
              </a:defRPr>
            </a:lvl1pPr>
          </a:lstStyle>
          <a:p>
            <a:pPr algn="l"/>
            <a:r>
              <a:rPr lang="en-US" altLang="ja-JP" sz="1800" dirty="0">
                <a:solidFill>
                  <a:schemeClr val="accent6">
                    <a:lumMod val="75000"/>
                  </a:schemeClr>
                </a:solidFill>
              </a:rPr>
              <a:t>Scrapbox.io</a:t>
            </a:r>
            <a:endParaRPr lang="ja-JP" altLang="en-US" sz="18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691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BCF636B2-26B4-2543-801E-F69ED76A03FC}"/>
              </a:ext>
            </a:extLst>
          </p:cNvPr>
          <p:cNvGrpSpPr/>
          <p:nvPr/>
        </p:nvGrpSpPr>
        <p:grpSpPr>
          <a:xfrm>
            <a:off x="4677217" y="1018592"/>
            <a:ext cx="4410057" cy="2914642"/>
            <a:chOff x="18118440" y="22492900"/>
            <a:chExt cx="6589589" cy="435511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4B039EE-899B-8246-9BC6-F914DE874ACD}"/>
                </a:ext>
              </a:extLst>
            </p:cNvPr>
            <p:cNvGrpSpPr/>
            <p:nvPr/>
          </p:nvGrpSpPr>
          <p:grpSpPr>
            <a:xfrm>
              <a:off x="18118440" y="22492900"/>
              <a:ext cx="6589589" cy="4355114"/>
              <a:chOff x="18118440" y="22492900"/>
              <a:chExt cx="6589589" cy="4355114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D37C71F6-B629-344F-91EB-FF48421500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83" r="646" b="1200"/>
              <a:stretch/>
            </p:blipFill>
            <p:spPr>
              <a:xfrm>
                <a:off x="18118440" y="22492900"/>
                <a:ext cx="6589589" cy="4278551"/>
              </a:xfrm>
              <a:prstGeom prst="rect">
                <a:avLst/>
              </a:prstGeom>
              <a:ln w="25400">
                <a:solidFill>
                  <a:schemeClr val="bg1">
                    <a:lumMod val="75000"/>
                  </a:schemeClr>
                </a:solidFill>
              </a:ln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CDCA73B9-3AF2-794F-A6AF-7C1C84B807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118825" y="22889880"/>
                <a:ext cx="6588000" cy="3958134"/>
              </a:xfrm>
              <a:prstGeom prst="rect">
                <a:avLst/>
              </a:prstGeom>
            </p:spPr>
          </p:pic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C5B9ADB-409D-3147-B7ED-BF8DC9291166}"/>
                </a:ext>
              </a:extLst>
            </p:cNvPr>
            <p:cNvSpPr/>
            <p:nvPr/>
          </p:nvSpPr>
          <p:spPr>
            <a:xfrm>
              <a:off x="23996650" y="22540788"/>
              <a:ext cx="339725" cy="2969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en-US" sz="1013"/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18E7917A-47DB-D646-92DE-06CFF39414E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92" t="2456" r="1035" b="1229"/>
          <a:stretch/>
        </p:blipFill>
        <p:spPr>
          <a:xfrm>
            <a:off x="31001" y="1015172"/>
            <a:ext cx="4566553" cy="3712503"/>
          </a:xfrm>
          <a:prstGeom prst="rect">
            <a:avLst/>
          </a:prstGeom>
          <a:ln w="25400">
            <a:solidFill>
              <a:schemeClr val="bg1">
                <a:lumMod val="75000"/>
              </a:schemeClr>
            </a:solidFill>
          </a:ln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79DD0F3-F790-0745-8300-FEC2A0613C9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26" t="889" r="19274" b="8660"/>
          <a:stretch/>
        </p:blipFill>
        <p:spPr>
          <a:xfrm>
            <a:off x="41484" y="1043643"/>
            <a:ext cx="172099" cy="3405098"/>
          </a:xfrm>
          <a:prstGeom prst="rect">
            <a:avLst/>
          </a:prstGeom>
        </p:spPr>
      </p:pic>
      <p:sp>
        <p:nvSpPr>
          <p:cNvPr id="28" name="フリーフォーム 27">
            <a:extLst>
              <a:ext uri="{FF2B5EF4-FFF2-40B4-BE49-F238E27FC236}">
                <a16:creationId xmlns:a16="http://schemas.microsoft.com/office/drawing/2014/main" id="{39E96AFE-5173-914A-9602-1C11593B327C}"/>
              </a:ext>
            </a:extLst>
          </p:cNvPr>
          <p:cNvSpPr/>
          <p:nvPr/>
        </p:nvSpPr>
        <p:spPr>
          <a:xfrm rot="14888587" flipH="1">
            <a:off x="6376882" y="2165540"/>
            <a:ext cx="2362788" cy="2738862"/>
          </a:xfrm>
          <a:custGeom>
            <a:avLst/>
            <a:gdLst>
              <a:gd name="connsiteX0" fmla="*/ 1228822 w 1286552"/>
              <a:gd name="connsiteY0" fmla="*/ 148437 h 4461360"/>
              <a:gd name="connsiteX1" fmla="*/ 0 w 1286552"/>
              <a:gd name="connsiteY1" fmla="*/ 0 h 4461360"/>
              <a:gd name="connsiteX2" fmla="*/ 32989 w 1286552"/>
              <a:gd name="connsiteY2" fmla="*/ 4461360 h 4461360"/>
              <a:gd name="connsiteX3" fmla="*/ 1270057 w 1286552"/>
              <a:gd name="connsiteY3" fmla="*/ 3117179 h 4461360"/>
              <a:gd name="connsiteX4" fmla="*/ 1286552 w 1286552"/>
              <a:gd name="connsiteY4" fmla="*/ 3092440 h 4461360"/>
              <a:gd name="connsiteX0" fmla="*/ 1327788 w 1385518"/>
              <a:gd name="connsiteY0" fmla="*/ 0 h 4312923"/>
              <a:gd name="connsiteX1" fmla="*/ 0 w 1385518"/>
              <a:gd name="connsiteY1" fmla="*/ 214409 h 4312923"/>
              <a:gd name="connsiteX2" fmla="*/ 131955 w 1385518"/>
              <a:gd name="connsiteY2" fmla="*/ 4312923 h 4312923"/>
              <a:gd name="connsiteX3" fmla="*/ 1369023 w 1385518"/>
              <a:gd name="connsiteY3" fmla="*/ 2968742 h 4312923"/>
              <a:gd name="connsiteX4" fmla="*/ 1385518 w 1385518"/>
              <a:gd name="connsiteY4" fmla="*/ 2944003 h 4312923"/>
              <a:gd name="connsiteX0" fmla="*/ 1327788 w 1385518"/>
              <a:gd name="connsiteY0" fmla="*/ 0 h 4725248"/>
              <a:gd name="connsiteX1" fmla="*/ 0 w 1385518"/>
              <a:gd name="connsiteY1" fmla="*/ 214409 h 4725248"/>
              <a:gd name="connsiteX2" fmla="*/ 49484 w 1385518"/>
              <a:gd name="connsiteY2" fmla="*/ 4725248 h 4725248"/>
              <a:gd name="connsiteX3" fmla="*/ 1369023 w 1385518"/>
              <a:gd name="connsiteY3" fmla="*/ 2968742 h 4725248"/>
              <a:gd name="connsiteX4" fmla="*/ 1385518 w 1385518"/>
              <a:gd name="connsiteY4" fmla="*/ 2944003 h 4725248"/>
              <a:gd name="connsiteX0" fmla="*/ 1391288 w 1391288"/>
              <a:gd name="connsiteY0" fmla="*/ 854508 h 4510839"/>
              <a:gd name="connsiteX1" fmla="*/ 0 w 1391288"/>
              <a:gd name="connsiteY1" fmla="*/ 0 h 4510839"/>
              <a:gd name="connsiteX2" fmla="*/ 49484 w 1391288"/>
              <a:gd name="connsiteY2" fmla="*/ 4510839 h 4510839"/>
              <a:gd name="connsiteX3" fmla="*/ 1369023 w 1391288"/>
              <a:gd name="connsiteY3" fmla="*/ 2754333 h 4510839"/>
              <a:gd name="connsiteX4" fmla="*/ 1385518 w 1391288"/>
              <a:gd name="connsiteY4" fmla="*/ 2729594 h 4510839"/>
              <a:gd name="connsiteX0" fmla="*/ 1380704 w 1380704"/>
              <a:gd name="connsiteY0" fmla="*/ 0 h 3656331"/>
              <a:gd name="connsiteX1" fmla="*/ 0 w 1380704"/>
              <a:gd name="connsiteY1" fmla="*/ 1981826 h 3656331"/>
              <a:gd name="connsiteX2" fmla="*/ 38900 w 1380704"/>
              <a:gd name="connsiteY2" fmla="*/ 3656331 h 3656331"/>
              <a:gd name="connsiteX3" fmla="*/ 1358439 w 1380704"/>
              <a:gd name="connsiteY3" fmla="*/ 1899825 h 3656331"/>
              <a:gd name="connsiteX4" fmla="*/ 1374934 w 1380704"/>
              <a:gd name="connsiteY4" fmla="*/ 1875086 h 3656331"/>
              <a:gd name="connsiteX0" fmla="*/ 1380704 w 1380704"/>
              <a:gd name="connsiteY0" fmla="*/ 0 h 3635164"/>
              <a:gd name="connsiteX1" fmla="*/ 0 w 1380704"/>
              <a:gd name="connsiteY1" fmla="*/ 1981826 h 3635164"/>
              <a:gd name="connsiteX2" fmla="*/ 737400 w 1380704"/>
              <a:gd name="connsiteY2" fmla="*/ 3635164 h 3635164"/>
              <a:gd name="connsiteX3" fmla="*/ 1358439 w 1380704"/>
              <a:gd name="connsiteY3" fmla="*/ 1899825 h 3635164"/>
              <a:gd name="connsiteX4" fmla="*/ 1374934 w 1380704"/>
              <a:gd name="connsiteY4" fmla="*/ 1875086 h 3635164"/>
              <a:gd name="connsiteX0" fmla="*/ 671621 w 671621"/>
              <a:gd name="connsiteY0" fmla="*/ 0 h 3635164"/>
              <a:gd name="connsiteX1" fmla="*/ 0 w 671621"/>
              <a:gd name="connsiteY1" fmla="*/ 2320492 h 3635164"/>
              <a:gd name="connsiteX2" fmla="*/ 28317 w 671621"/>
              <a:gd name="connsiteY2" fmla="*/ 3635164 h 3635164"/>
              <a:gd name="connsiteX3" fmla="*/ 649356 w 671621"/>
              <a:gd name="connsiteY3" fmla="*/ 1899825 h 3635164"/>
              <a:gd name="connsiteX4" fmla="*/ 665851 w 671621"/>
              <a:gd name="connsiteY4" fmla="*/ 1875086 h 3635164"/>
              <a:gd name="connsiteX0" fmla="*/ 671621 w 671621"/>
              <a:gd name="connsiteY0" fmla="*/ 0 h 3709248"/>
              <a:gd name="connsiteX1" fmla="*/ 0 w 671621"/>
              <a:gd name="connsiteY1" fmla="*/ 2320492 h 3709248"/>
              <a:gd name="connsiteX2" fmla="*/ 134150 w 671621"/>
              <a:gd name="connsiteY2" fmla="*/ 3709248 h 3709248"/>
              <a:gd name="connsiteX3" fmla="*/ 649356 w 671621"/>
              <a:gd name="connsiteY3" fmla="*/ 1899825 h 3709248"/>
              <a:gd name="connsiteX4" fmla="*/ 665851 w 671621"/>
              <a:gd name="connsiteY4" fmla="*/ 1875086 h 3709248"/>
              <a:gd name="connsiteX0" fmla="*/ 1158454 w 1158454"/>
              <a:gd name="connsiteY0" fmla="*/ 1002675 h 4711923"/>
              <a:gd name="connsiteX1" fmla="*/ 0 w 1158454"/>
              <a:gd name="connsiteY1" fmla="*/ 0 h 4711923"/>
              <a:gd name="connsiteX2" fmla="*/ 620983 w 1158454"/>
              <a:gd name="connsiteY2" fmla="*/ 4711923 h 4711923"/>
              <a:gd name="connsiteX3" fmla="*/ 1136189 w 1158454"/>
              <a:gd name="connsiteY3" fmla="*/ 2902500 h 4711923"/>
              <a:gd name="connsiteX4" fmla="*/ 1152684 w 1158454"/>
              <a:gd name="connsiteY4" fmla="*/ 2877761 h 4711923"/>
              <a:gd name="connsiteX0" fmla="*/ 1331221 w 1331221"/>
              <a:gd name="connsiteY0" fmla="*/ 1002675 h 2902500"/>
              <a:gd name="connsiteX1" fmla="*/ 172767 w 1331221"/>
              <a:gd name="connsiteY1" fmla="*/ 0 h 2902500"/>
              <a:gd name="connsiteX2" fmla="*/ 0 w 1331221"/>
              <a:gd name="connsiteY2" fmla="*/ 1261756 h 2902500"/>
              <a:gd name="connsiteX3" fmla="*/ 1308956 w 1331221"/>
              <a:gd name="connsiteY3" fmla="*/ 2902500 h 2902500"/>
              <a:gd name="connsiteX4" fmla="*/ 1325451 w 1331221"/>
              <a:gd name="connsiteY4" fmla="*/ 2877761 h 2902500"/>
              <a:gd name="connsiteX0" fmla="*/ 2857272 w 2857272"/>
              <a:gd name="connsiteY0" fmla="*/ 1002675 h 3978705"/>
              <a:gd name="connsiteX1" fmla="*/ 1698818 w 2857272"/>
              <a:gd name="connsiteY1" fmla="*/ 0 h 3978705"/>
              <a:gd name="connsiteX2" fmla="*/ 0 w 2857272"/>
              <a:gd name="connsiteY2" fmla="*/ 3978705 h 3978705"/>
              <a:gd name="connsiteX3" fmla="*/ 2835007 w 2857272"/>
              <a:gd name="connsiteY3" fmla="*/ 2902500 h 3978705"/>
              <a:gd name="connsiteX4" fmla="*/ 2851502 w 2857272"/>
              <a:gd name="connsiteY4" fmla="*/ 2877761 h 3978705"/>
              <a:gd name="connsiteX0" fmla="*/ 2857272 w 2857272"/>
              <a:gd name="connsiteY0" fmla="*/ 0 h 2976030"/>
              <a:gd name="connsiteX1" fmla="*/ 34930 w 2857272"/>
              <a:gd name="connsiteY1" fmla="*/ 1084257 h 2976030"/>
              <a:gd name="connsiteX2" fmla="*/ 0 w 2857272"/>
              <a:gd name="connsiteY2" fmla="*/ 2976030 h 2976030"/>
              <a:gd name="connsiteX3" fmla="*/ 2835007 w 2857272"/>
              <a:gd name="connsiteY3" fmla="*/ 1899825 h 2976030"/>
              <a:gd name="connsiteX4" fmla="*/ 2851502 w 2857272"/>
              <a:gd name="connsiteY4" fmla="*/ 1875086 h 2976030"/>
              <a:gd name="connsiteX0" fmla="*/ 2857272 w 2857272"/>
              <a:gd name="connsiteY0" fmla="*/ 0 h 2976030"/>
              <a:gd name="connsiteX1" fmla="*/ 34930 w 2857272"/>
              <a:gd name="connsiteY1" fmla="*/ 1084257 h 2976030"/>
              <a:gd name="connsiteX2" fmla="*/ 0 w 2857272"/>
              <a:gd name="connsiteY2" fmla="*/ 2976030 h 2976030"/>
              <a:gd name="connsiteX3" fmla="*/ 2835007 w 2857272"/>
              <a:gd name="connsiteY3" fmla="*/ 1899825 h 2976030"/>
              <a:gd name="connsiteX0" fmla="*/ 2857272 w 2913771"/>
              <a:gd name="connsiteY0" fmla="*/ 0 h 2976030"/>
              <a:gd name="connsiteX1" fmla="*/ 34930 w 2913771"/>
              <a:gd name="connsiteY1" fmla="*/ 1084257 h 2976030"/>
              <a:gd name="connsiteX2" fmla="*/ 0 w 2913771"/>
              <a:gd name="connsiteY2" fmla="*/ 2976030 h 2976030"/>
              <a:gd name="connsiteX3" fmla="*/ 2913771 w 2913771"/>
              <a:gd name="connsiteY3" fmla="*/ 1164805 h 2976030"/>
              <a:gd name="connsiteX0" fmla="*/ 2857272 w 2913771"/>
              <a:gd name="connsiteY0" fmla="*/ 0 h 2976030"/>
              <a:gd name="connsiteX1" fmla="*/ 2279702 w 2913771"/>
              <a:gd name="connsiteY1" fmla="*/ 60480 h 2976030"/>
              <a:gd name="connsiteX2" fmla="*/ 0 w 2913771"/>
              <a:gd name="connsiteY2" fmla="*/ 2976030 h 2976030"/>
              <a:gd name="connsiteX3" fmla="*/ 2913771 w 2913771"/>
              <a:gd name="connsiteY3" fmla="*/ 1164805 h 2976030"/>
              <a:gd name="connsiteX0" fmla="*/ 577570 w 634069"/>
              <a:gd name="connsiteY0" fmla="*/ 0 h 5469848"/>
              <a:gd name="connsiteX1" fmla="*/ 0 w 634069"/>
              <a:gd name="connsiteY1" fmla="*/ 60480 h 5469848"/>
              <a:gd name="connsiteX2" fmla="*/ 171825 w 634069"/>
              <a:gd name="connsiteY2" fmla="*/ 5469848 h 5469848"/>
              <a:gd name="connsiteX3" fmla="*/ 634069 w 634069"/>
              <a:gd name="connsiteY3" fmla="*/ 1164805 h 5469848"/>
              <a:gd name="connsiteX0" fmla="*/ 587416 w 643915"/>
              <a:gd name="connsiteY0" fmla="*/ 202028 h 5671876"/>
              <a:gd name="connsiteX1" fmla="*/ 0 w 643915"/>
              <a:gd name="connsiteY1" fmla="*/ 0 h 5671876"/>
              <a:gd name="connsiteX2" fmla="*/ 181671 w 643915"/>
              <a:gd name="connsiteY2" fmla="*/ 5671876 h 5671876"/>
              <a:gd name="connsiteX3" fmla="*/ 643915 w 643915"/>
              <a:gd name="connsiteY3" fmla="*/ 1366833 h 5671876"/>
              <a:gd name="connsiteX0" fmla="*/ 587416 w 643915"/>
              <a:gd name="connsiteY0" fmla="*/ 202028 h 5396244"/>
              <a:gd name="connsiteX1" fmla="*/ 0 w 643915"/>
              <a:gd name="connsiteY1" fmla="*/ 0 h 5396244"/>
              <a:gd name="connsiteX2" fmla="*/ 33988 w 643915"/>
              <a:gd name="connsiteY2" fmla="*/ 5396244 h 5396244"/>
              <a:gd name="connsiteX3" fmla="*/ 643915 w 643915"/>
              <a:gd name="connsiteY3" fmla="*/ 1366833 h 5396244"/>
              <a:gd name="connsiteX0" fmla="*/ 651883 w 708382"/>
              <a:gd name="connsiteY0" fmla="*/ 202028 h 1576766"/>
              <a:gd name="connsiteX1" fmla="*/ 64467 w 708382"/>
              <a:gd name="connsiteY1" fmla="*/ 0 h 1576766"/>
              <a:gd name="connsiteX2" fmla="*/ 0 w 708382"/>
              <a:gd name="connsiteY2" fmla="*/ 1576766 h 1576766"/>
              <a:gd name="connsiteX3" fmla="*/ 708382 w 708382"/>
              <a:gd name="connsiteY3" fmla="*/ 1366833 h 1576766"/>
              <a:gd name="connsiteX0" fmla="*/ 1026012 w 1026012"/>
              <a:gd name="connsiteY0" fmla="*/ 0 h 1834126"/>
              <a:gd name="connsiteX1" fmla="*/ 64467 w 1026012"/>
              <a:gd name="connsiteY1" fmla="*/ 257360 h 1834126"/>
              <a:gd name="connsiteX2" fmla="*/ 0 w 1026012"/>
              <a:gd name="connsiteY2" fmla="*/ 1834126 h 1834126"/>
              <a:gd name="connsiteX3" fmla="*/ 708382 w 1026012"/>
              <a:gd name="connsiteY3" fmla="*/ 1624193 h 1834126"/>
              <a:gd name="connsiteX0" fmla="*/ 1026012 w 1026012"/>
              <a:gd name="connsiteY0" fmla="*/ 0 h 5469922"/>
              <a:gd name="connsiteX1" fmla="*/ 64467 w 1026012"/>
              <a:gd name="connsiteY1" fmla="*/ 257360 h 5469922"/>
              <a:gd name="connsiteX2" fmla="*/ 0 w 1026012"/>
              <a:gd name="connsiteY2" fmla="*/ 1834126 h 5469922"/>
              <a:gd name="connsiteX3" fmla="*/ 1003747 w 1026012"/>
              <a:gd name="connsiteY3" fmla="*/ 5469922 h 5469922"/>
              <a:gd name="connsiteX0" fmla="*/ 976784 w 1003747"/>
              <a:gd name="connsiteY0" fmla="*/ 0 h 5522423"/>
              <a:gd name="connsiteX1" fmla="*/ 64467 w 1003747"/>
              <a:gd name="connsiteY1" fmla="*/ 309861 h 5522423"/>
              <a:gd name="connsiteX2" fmla="*/ 0 w 1003747"/>
              <a:gd name="connsiteY2" fmla="*/ 1886627 h 5522423"/>
              <a:gd name="connsiteX3" fmla="*/ 1003747 w 1003747"/>
              <a:gd name="connsiteY3" fmla="*/ 5522423 h 5522423"/>
              <a:gd name="connsiteX0" fmla="*/ 912317 w 939280"/>
              <a:gd name="connsiteY0" fmla="*/ 0 h 5522423"/>
              <a:gd name="connsiteX1" fmla="*/ 0 w 939280"/>
              <a:gd name="connsiteY1" fmla="*/ 309861 h 5522423"/>
              <a:gd name="connsiteX2" fmla="*/ 33988 w 939280"/>
              <a:gd name="connsiteY2" fmla="*/ 1702873 h 5522423"/>
              <a:gd name="connsiteX3" fmla="*/ 939280 w 939280"/>
              <a:gd name="connsiteY3" fmla="*/ 5522423 h 5522423"/>
              <a:gd name="connsiteX0" fmla="*/ 912317 w 939280"/>
              <a:gd name="connsiteY0" fmla="*/ 0 h 5522423"/>
              <a:gd name="connsiteX1" fmla="*/ 0 w 939280"/>
              <a:gd name="connsiteY1" fmla="*/ 309861 h 5522423"/>
              <a:gd name="connsiteX2" fmla="*/ 58926 w 939280"/>
              <a:gd name="connsiteY2" fmla="*/ 2822320 h 5522423"/>
              <a:gd name="connsiteX3" fmla="*/ 939280 w 939280"/>
              <a:gd name="connsiteY3" fmla="*/ 5522423 h 5522423"/>
              <a:gd name="connsiteX0" fmla="*/ 854128 w 881091"/>
              <a:gd name="connsiteY0" fmla="*/ 0 h 5522423"/>
              <a:gd name="connsiteX1" fmla="*/ 0 w 881091"/>
              <a:gd name="connsiteY1" fmla="*/ 1285221 h 5522423"/>
              <a:gd name="connsiteX2" fmla="*/ 737 w 881091"/>
              <a:gd name="connsiteY2" fmla="*/ 2822320 h 5522423"/>
              <a:gd name="connsiteX3" fmla="*/ 881091 w 881091"/>
              <a:gd name="connsiteY3" fmla="*/ 5522423 h 5522423"/>
              <a:gd name="connsiteX0" fmla="*/ 854128 w 854128"/>
              <a:gd name="connsiteY0" fmla="*/ 0 h 3321696"/>
              <a:gd name="connsiteX1" fmla="*/ 0 w 854128"/>
              <a:gd name="connsiteY1" fmla="*/ 1285221 h 3321696"/>
              <a:gd name="connsiteX2" fmla="*/ 737 w 854128"/>
              <a:gd name="connsiteY2" fmla="*/ 2822320 h 3321696"/>
              <a:gd name="connsiteX3" fmla="*/ 812127 w 854128"/>
              <a:gd name="connsiteY3" fmla="*/ 3321696 h 3321696"/>
              <a:gd name="connsiteX0" fmla="*/ 854128 w 854128"/>
              <a:gd name="connsiteY0" fmla="*/ 0 h 3390657"/>
              <a:gd name="connsiteX1" fmla="*/ 0 w 854128"/>
              <a:gd name="connsiteY1" fmla="*/ 1285221 h 3390657"/>
              <a:gd name="connsiteX2" fmla="*/ 737 w 854128"/>
              <a:gd name="connsiteY2" fmla="*/ 2822320 h 3390657"/>
              <a:gd name="connsiteX3" fmla="*/ 812127 w 854128"/>
              <a:gd name="connsiteY3" fmla="*/ 3321696 h 3390657"/>
              <a:gd name="connsiteX0" fmla="*/ 854128 w 854128"/>
              <a:gd name="connsiteY0" fmla="*/ 0 h 3321696"/>
              <a:gd name="connsiteX1" fmla="*/ 0 w 854128"/>
              <a:gd name="connsiteY1" fmla="*/ 1285221 h 3321696"/>
              <a:gd name="connsiteX2" fmla="*/ 737 w 854128"/>
              <a:gd name="connsiteY2" fmla="*/ 2822320 h 3321696"/>
              <a:gd name="connsiteX3" fmla="*/ 812127 w 854128"/>
              <a:gd name="connsiteY3" fmla="*/ 3321696 h 3321696"/>
              <a:gd name="connsiteX0" fmla="*/ 854128 w 854128"/>
              <a:gd name="connsiteY0" fmla="*/ 0 h 3321696"/>
              <a:gd name="connsiteX1" fmla="*/ 0 w 854128"/>
              <a:gd name="connsiteY1" fmla="*/ 1285221 h 3321696"/>
              <a:gd name="connsiteX2" fmla="*/ 737 w 854128"/>
              <a:gd name="connsiteY2" fmla="*/ 2822320 h 3321696"/>
              <a:gd name="connsiteX3" fmla="*/ 812127 w 854128"/>
              <a:gd name="connsiteY3" fmla="*/ 3321696 h 3321696"/>
              <a:gd name="connsiteX0" fmla="*/ 854128 w 926780"/>
              <a:gd name="connsiteY0" fmla="*/ 0 h 5292032"/>
              <a:gd name="connsiteX1" fmla="*/ 0 w 926780"/>
              <a:gd name="connsiteY1" fmla="*/ 1285221 h 5292032"/>
              <a:gd name="connsiteX2" fmla="*/ 737 w 926780"/>
              <a:gd name="connsiteY2" fmla="*/ 2822320 h 5292032"/>
              <a:gd name="connsiteX3" fmla="*/ 926780 w 926780"/>
              <a:gd name="connsiteY3" fmla="*/ 5292032 h 5292032"/>
              <a:gd name="connsiteX0" fmla="*/ 854128 w 926780"/>
              <a:gd name="connsiteY0" fmla="*/ 0 h 5292032"/>
              <a:gd name="connsiteX1" fmla="*/ 0 w 926780"/>
              <a:gd name="connsiteY1" fmla="*/ 1285221 h 5292032"/>
              <a:gd name="connsiteX2" fmla="*/ 737 w 926780"/>
              <a:gd name="connsiteY2" fmla="*/ 2822320 h 5292032"/>
              <a:gd name="connsiteX3" fmla="*/ 926780 w 926780"/>
              <a:gd name="connsiteY3" fmla="*/ 5292032 h 5292032"/>
              <a:gd name="connsiteX0" fmla="*/ 854128 w 863084"/>
              <a:gd name="connsiteY0" fmla="*/ 0 h 5309018"/>
              <a:gd name="connsiteX1" fmla="*/ 0 w 863084"/>
              <a:gd name="connsiteY1" fmla="*/ 1285221 h 5309018"/>
              <a:gd name="connsiteX2" fmla="*/ 737 w 863084"/>
              <a:gd name="connsiteY2" fmla="*/ 2822320 h 5309018"/>
              <a:gd name="connsiteX3" fmla="*/ 863084 w 863084"/>
              <a:gd name="connsiteY3" fmla="*/ 5309018 h 5309018"/>
              <a:gd name="connsiteX0" fmla="*/ 854128 w 863084"/>
              <a:gd name="connsiteY0" fmla="*/ 0 h 5309018"/>
              <a:gd name="connsiteX1" fmla="*/ 0 w 863084"/>
              <a:gd name="connsiteY1" fmla="*/ 1285221 h 5309018"/>
              <a:gd name="connsiteX2" fmla="*/ 737 w 863084"/>
              <a:gd name="connsiteY2" fmla="*/ 2822320 h 5309018"/>
              <a:gd name="connsiteX3" fmla="*/ 863084 w 863084"/>
              <a:gd name="connsiteY3" fmla="*/ 5309018 h 5309018"/>
              <a:gd name="connsiteX0" fmla="*/ 854128 w 863084"/>
              <a:gd name="connsiteY0" fmla="*/ 0 h 4714520"/>
              <a:gd name="connsiteX1" fmla="*/ 0 w 863084"/>
              <a:gd name="connsiteY1" fmla="*/ 690723 h 4714520"/>
              <a:gd name="connsiteX2" fmla="*/ 737 w 863084"/>
              <a:gd name="connsiteY2" fmla="*/ 2227822 h 4714520"/>
              <a:gd name="connsiteX3" fmla="*/ 863084 w 863084"/>
              <a:gd name="connsiteY3" fmla="*/ 4714520 h 4714520"/>
              <a:gd name="connsiteX0" fmla="*/ 854128 w 863084"/>
              <a:gd name="connsiteY0" fmla="*/ 0 h 4714520"/>
              <a:gd name="connsiteX1" fmla="*/ 0 w 863084"/>
              <a:gd name="connsiteY1" fmla="*/ 1726848 h 4714520"/>
              <a:gd name="connsiteX2" fmla="*/ 737 w 863084"/>
              <a:gd name="connsiteY2" fmla="*/ 2227822 h 4714520"/>
              <a:gd name="connsiteX3" fmla="*/ 863084 w 863084"/>
              <a:gd name="connsiteY3" fmla="*/ 4714520 h 4714520"/>
              <a:gd name="connsiteX0" fmla="*/ 854128 w 863084"/>
              <a:gd name="connsiteY0" fmla="*/ 0 h 4714520"/>
              <a:gd name="connsiteX1" fmla="*/ 0 w 863084"/>
              <a:gd name="connsiteY1" fmla="*/ 1726848 h 4714520"/>
              <a:gd name="connsiteX2" fmla="*/ 737 w 863084"/>
              <a:gd name="connsiteY2" fmla="*/ 2227822 h 4714520"/>
              <a:gd name="connsiteX3" fmla="*/ 863084 w 863084"/>
              <a:gd name="connsiteY3" fmla="*/ 4714520 h 4714520"/>
              <a:gd name="connsiteX0" fmla="*/ 930564 w 939520"/>
              <a:gd name="connsiteY0" fmla="*/ 0 h 4714520"/>
              <a:gd name="connsiteX1" fmla="*/ 0 w 939520"/>
              <a:gd name="connsiteY1" fmla="*/ 1862734 h 4714520"/>
              <a:gd name="connsiteX2" fmla="*/ 77173 w 939520"/>
              <a:gd name="connsiteY2" fmla="*/ 2227822 h 4714520"/>
              <a:gd name="connsiteX3" fmla="*/ 939520 w 939520"/>
              <a:gd name="connsiteY3" fmla="*/ 4714520 h 4714520"/>
              <a:gd name="connsiteX0" fmla="*/ 930564 w 939520"/>
              <a:gd name="connsiteY0" fmla="*/ 0 h 4714520"/>
              <a:gd name="connsiteX1" fmla="*/ 0 w 939520"/>
              <a:gd name="connsiteY1" fmla="*/ 1862734 h 4714520"/>
              <a:gd name="connsiteX2" fmla="*/ 77173 w 939520"/>
              <a:gd name="connsiteY2" fmla="*/ 2227822 h 4714520"/>
              <a:gd name="connsiteX3" fmla="*/ 939520 w 939520"/>
              <a:gd name="connsiteY3" fmla="*/ 4714520 h 4714520"/>
              <a:gd name="connsiteX0" fmla="*/ 930564 w 939520"/>
              <a:gd name="connsiteY0" fmla="*/ 0 h 4714520"/>
              <a:gd name="connsiteX1" fmla="*/ 0 w 939520"/>
              <a:gd name="connsiteY1" fmla="*/ 1862734 h 4714520"/>
              <a:gd name="connsiteX2" fmla="*/ 77173 w 939520"/>
              <a:gd name="connsiteY2" fmla="*/ 2227822 h 4714520"/>
              <a:gd name="connsiteX3" fmla="*/ 939520 w 939520"/>
              <a:gd name="connsiteY3" fmla="*/ 4714520 h 4714520"/>
              <a:gd name="connsiteX0" fmla="*/ 942569 w 951525"/>
              <a:gd name="connsiteY0" fmla="*/ 0 h 4714520"/>
              <a:gd name="connsiteX1" fmla="*/ 12005 w 951525"/>
              <a:gd name="connsiteY1" fmla="*/ 1862734 h 4714520"/>
              <a:gd name="connsiteX2" fmla="*/ 3 w 951525"/>
              <a:gd name="connsiteY2" fmla="*/ 2312750 h 4714520"/>
              <a:gd name="connsiteX3" fmla="*/ 951525 w 951525"/>
              <a:gd name="connsiteY3" fmla="*/ 4714520 h 4714520"/>
              <a:gd name="connsiteX0" fmla="*/ 945358 w 954314"/>
              <a:gd name="connsiteY0" fmla="*/ 0 h 4714520"/>
              <a:gd name="connsiteX1" fmla="*/ 0 w 954314"/>
              <a:gd name="connsiteY1" fmla="*/ 1908761 h 4714520"/>
              <a:gd name="connsiteX2" fmla="*/ 2792 w 954314"/>
              <a:gd name="connsiteY2" fmla="*/ 2312750 h 4714520"/>
              <a:gd name="connsiteX3" fmla="*/ 954314 w 954314"/>
              <a:gd name="connsiteY3" fmla="*/ 4714520 h 4714520"/>
              <a:gd name="connsiteX0" fmla="*/ 945358 w 954314"/>
              <a:gd name="connsiteY0" fmla="*/ 0 h 4714520"/>
              <a:gd name="connsiteX1" fmla="*/ 0 w 954314"/>
              <a:gd name="connsiteY1" fmla="*/ 1961362 h 4714520"/>
              <a:gd name="connsiteX2" fmla="*/ 2792 w 954314"/>
              <a:gd name="connsiteY2" fmla="*/ 2312750 h 4714520"/>
              <a:gd name="connsiteX3" fmla="*/ 954314 w 954314"/>
              <a:gd name="connsiteY3" fmla="*/ 4714520 h 4714520"/>
              <a:gd name="connsiteX0" fmla="*/ 945358 w 1737242"/>
              <a:gd name="connsiteY0" fmla="*/ 0 h 5674476"/>
              <a:gd name="connsiteX1" fmla="*/ 0 w 1737242"/>
              <a:gd name="connsiteY1" fmla="*/ 1961362 h 5674476"/>
              <a:gd name="connsiteX2" fmla="*/ 2792 w 1737242"/>
              <a:gd name="connsiteY2" fmla="*/ 2312750 h 5674476"/>
              <a:gd name="connsiteX3" fmla="*/ 1737242 w 1737242"/>
              <a:gd name="connsiteY3" fmla="*/ 5674476 h 5674476"/>
              <a:gd name="connsiteX0" fmla="*/ 2517406 w 2517406"/>
              <a:gd name="connsiteY0" fmla="*/ 0 h 3916485"/>
              <a:gd name="connsiteX1" fmla="*/ 0 w 2517406"/>
              <a:gd name="connsiteY1" fmla="*/ 203371 h 3916485"/>
              <a:gd name="connsiteX2" fmla="*/ 2792 w 2517406"/>
              <a:gd name="connsiteY2" fmla="*/ 554759 h 3916485"/>
              <a:gd name="connsiteX3" fmla="*/ 1737242 w 2517406"/>
              <a:gd name="connsiteY3" fmla="*/ 3916485 h 3916485"/>
              <a:gd name="connsiteX0" fmla="*/ 2517406 w 2517406"/>
              <a:gd name="connsiteY0" fmla="*/ 50579 h 3967064"/>
              <a:gd name="connsiteX1" fmla="*/ 0 w 2517406"/>
              <a:gd name="connsiteY1" fmla="*/ 253950 h 3967064"/>
              <a:gd name="connsiteX2" fmla="*/ 2792 w 2517406"/>
              <a:gd name="connsiteY2" fmla="*/ 605338 h 3967064"/>
              <a:gd name="connsiteX3" fmla="*/ 1737242 w 2517406"/>
              <a:gd name="connsiteY3" fmla="*/ 3967064 h 3967064"/>
              <a:gd name="connsiteX0" fmla="*/ 2553745 w 2553745"/>
              <a:gd name="connsiteY0" fmla="*/ 113473 h 3939587"/>
              <a:gd name="connsiteX1" fmla="*/ 0 w 2553745"/>
              <a:gd name="connsiteY1" fmla="*/ 226473 h 3939587"/>
              <a:gd name="connsiteX2" fmla="*/ 2792 w 2553745"/>
              <a:gd name="connsiteY2" fmla="*/ 577861 h 3939587"/>
              <a:gd name="connsiteX3" fmla="*/ 1737242 w 2553745"/>
              <a:gd name="connsiteY3" fmla="*/ 3939587 h 3939587"/>
              <a:gd name="connsiteX0" fmla="*/ 2553745 w 2553745"/>
              <a:gd name="connsiteY0" fmla="*/ 113473 h 3939587"/>
              <a:gd name="connsiteX1" fmla="*/ 0 w 2553745"/>
              <a:gd name="connsiteY1" fmla="*/ 226473 h 3939587"/>
              <a:gd name="connsiteX2" fmla="*/ 109044 w 2553745"/>
              <a:gd name="connsiteY2" fmla="*/ 1387291 h 3939587"/>
              <a:gd name="connsiteX3" fmla="*/ 1737242 w 2553745"/>
              <a:gd name="connsiteY3" fmla="*/ 3939587 h 3939587"/>
              <a:gd name="connsiteX0" fmla="*/ 2444702 w 2444702"/>
              <a:gd name="connsiteY0" fmla="*/ 86527 h 3912641"/>
              <a:gd name="connsiteX1" fmla="*/ 94428 w 2444702"/>
              <a:gd name="connsiteY1" fmla="*/ 237114 h 3912641"/>
              <a:gd name="connsiteX2" fmla="*/ 1 w 2444702"/>
              <a:gd name="connsiteY2" fmla="*/ 1360345 h 3912641"/>
              <a:gd name="connsiteX3" fmla="*/ 1628199 w 2444702"/>
              <a:gd name="connsiteY3" fmla="*/ 3912641 h 3912641"/>
              <a:gd name="connsiteX0" fmla="*/ 2444702 w 2444702"/>
              <a:gd name="connsiteY0" fmla="*/ 0 h 3826114"/>
              <a:gd name="connsiteX1" fmla="*/ 94428 w 2444702"/>
              <a:gd name="connsiteY1" fmla="*/ 150587 h 3826114"/>
              <a:gd name="connsiteX2" fmla="*/ 1 w 2444702"/>
              <a:gd name="connsiteY2" fmla="*/ 1273818 h 3826114"/>
              <a:gd name="connsiteX3" fmla="*/ 1628199 w 2444702"/>
              <a:gd name="connsiteY3" fmla="*/ 3826114 h 3826114"/>
              <a:gd name="connsiteX0" fmla="*/ 2444702 w 2444702"/>
              <a:gd name="connsiteY0" fmla="*/ 0 h 3826114"/>
              <a:gd name="connsiteX1" fmla="*/ 94428 w 2444702"/>
              <a:gd name="connsiteY1" fmla="*/ 150587 h 3826114"/>
              <a:gd name="connsiteX2" fmla="*/ 1 w 2444702"/>
              <a:gd name="connsiteY2" fmla="*/ 1273818 h 3826114"/>
              <a:gd name="connsiteX3" fmla="*/ 1628199 w 2444702"/>
              <a:gd name="connsiteY3" fmla="*/ 3826114 h 3826114"/>
              <a:gd name="connsiteX0" fmla="*/ 1841077 w 1841077"/>
              <a:gd name="connsiteY0" fmla="*/ 0 h 4220028"/>
              <a:gd name="connsiteX1" fmla="*/ 94428 w 1841077"/>
              <a:gd name="connsiteY1" fmla="*/ 544501 h 4220028"/>
              <a:gd name="connsiteX2" fmla="*/ 1 w 1841077"/>
              <a:gd name="connsiteY2" fmla="*/ 1667732 h 4220028"/>
              <a:gd name="connsiteX3" fmla="*/ 1628199 w 1841077"/>
              <a:gd name="connsiteY3" fmla="*/ 4220028 h 4220028"/>
              <a:gd name="connsiteX0" fmla="*/ 1841077 w 1841077"/>
              <a:gd name="connsiteY0" fmla="*/ 0 h 4220028"/>
              <a:gd name="connsiteX1" fmla="*/ 94428 w 1841077"/>
              <a:gd name="connsiteY1" fmla="*/ 544501 h 4220028"/>
              <a:gd name="connsiteX2" fmla="*/ 1 w 1841077"/>
              <a:gd name="connsiteY2" fmla="*/ 1667732 h 4220028"/>
              <a:gd name="connsiteX3" fmla="*/ 1628199 w 1841077"/>
              <a:gd name="connsiteY3" fmla="*/ 4220028 h 4220028"/>
              <a:gd name="connsiteX0" fmla="*/ 1841077 w 1841077"/>
              <a:gd name="connsiteY0" fmla="*/ 0 h 4220028"/>
              <a:gd name="connsiteX1" fmla="*/ 94428 w 1841077"/>
              <a:gd name="connsiteY1" fmla="*/ 544501 h 4220028"/>
              <a:gd name="connsiteX2" fmla="*/ 1 w 1841077"/>
              <a:gd name="connsiteY2" fmla="*/ 1667732 h 4220028"/>
              <a:gd name="connsiteX3" fmla="*/ 1628199 w 1841077"/>
              <a:gd name="connsiteY3" fmla="*/ 4220028 h 4220028"/>
              <a:gd name="connsiteX0" fmla="*/ 1841077 w 1841077"/>
              <a:gd name="connsiteY0" fmla="*/ 0 h 4220028"/>
              <a:gd name="connsiteX1" fmla="*/ 94428 w 1841077"/>
              <a:gd name="connsiteY1" fmla="*/ 544501 h 4220028"/>
              <a:gd name="connsiteX2" fmla="*/ 1 w 1841077"/>
              <a:gd name="connsiteY2" fmla="*/ 1667732 h 4220028"/>
              <a:gd name="connsiteX3" fmla="*/ 1628199 w 1841077"/>
              <a:gd name="connsiteY3" fmla="*/ 4220028 h 4220028"/>
              <a:gd name="connsiteX0" fmla="*/ 1841077 w 1841077"/>
              <a:gd name="connsiteY0" fmla="*/ 0 h 3129755"/>
              <a:gd name="connsiteX1" fmla="*/ 94428 w 1841077"/>
              <a:gd name="connsiteY1" fmla="*/ 544501 h 3129755"/>
              <a:gd name="connsiteX2" fmla="*/ 1 w 1841077"/>
              <a:gd name="connsiteY2" fmla="*/ 1667732 h 3129755"/>
              <a:gd name="connsiteX3" fmla="*/ 1313310 w 1841077"/>
              <a:gd name="connsiteY3" fmla="*/ 3129755 h 3129755"/>
              <a:gd name="connsiteX0" fmla="*/ 1841077 w 1841077"/>
              <a:gd name="connsiteY0" fmla="*/ 0 h 3129755"/>
              <a:gd name="connsiteX1" fmla="*/ 94428 w 1841077"/>
              <a:gd name="connsiteY1" fmla="*/ 544501 h 3129755"/>
              <a:gd name="connsiteX2" fmla="*/ 1 w 1841077"/>
              <a:gd name="connsiteY2" fmla="*/ 1667732 h 3129755"/>
              <a:gd name="connsiteX3" fmla="*/ 1313310 w 1841077"/>
              <a:gd name="connsiteY3" fmla="*/ 3129755 h 3129755"/>
              <a:gd name="connsiteX0" fmla="*/ 1875085 w 1875085"/>
              <a:gd name="connsiteY0" fmla="*/ 0 h 3129755"/>
              <a:gd name="connsiteX1" fmla="*/ 128436 w 1875085"/>
              <a:gd name="connsiteY1" fmla="*/ 544501 h 3129755"/>
              <a:gd name="connsiteX2" fmla="*/ 0 w 1875085"/>
              <a:gd name="connsiteY2" fmla="*/ 1511104 h 3129755"/>
              <a:gd name="connsiteX3" fmla="*/ 1347318 w 1875085"/>
              <a:gd name="connsiteY3" fmla="*/ 3129755 h 3129755"/>
              <a:gd name="connsiteX0" fmla="*/ 2011998 w 2011998"/>
              <a:gd name="connsiteY0" fmla="*/ 0 h 3273257"/>
              <a:gd name="connsiteX1" fmla="*/ 128436 w 2011998"/>
              <a:gd name="connsiteY1" fmla="*/ 688003 h 3273257"/>
              <a:gd name="connsiteX2" fmla="*/ 0 w 2011998"/>
              <a:gd name="connsiteY2" fmla="*/ 1654606 h 3273257"/>
              <a:gd name="connsiteX3" fmla="*/ 1347318 w 2011998"/>
              <a:gd name="connsiteY3" fmla="*/ 3273257 h 3273257"/>
              <a:gd name="connsiteX0" fmla="*/ 2011998 w 2011998"/>
              <a:gd name="connsiteY0" fmla="*/ 0 h 3196588"/>
              <a:gd name="connsiteX1" fmla="*/ 128436 w 2011998"/>
              <a:gd name="connsiteY1" fmla="*/ 688003 h 3196588"/>
              <a:gd name="connsiteX2" fmla="*/ 0 w 2011998"/>
              <a:gd name="connsiteY2" fmla="*/ 1654606 h 3196588"/>
              <a:gd name="connsiteX3" fmla="*/ 1315469 w 2011998"/>
              <a:gd name="connsiteY3" fmla="*/ 3196588 h 3196588"/>
              <a:gd name="connsiteX0" fmla="*/ 2082324 w 2082324"/>
              <a:gd name="connsiteY0" fmla="*/ 0 h 3196588"/>
              <a:gd name="connsiteX1" fmla="*/ 198762 w 2082324"/>
              <a:gd name="connsiteY1" fmla="*/ 688003 h 3196588"/>
              <a:gd name="connsiteX2" fmla="*/ 0 w 2082324"/>
              <a:gd name="connsiteY2" fmla="*/ 1756638 h 3196588"/>
              <a:gd name="connsiteX3" fmla="*/ 1385795 w 2082324"/>
              <a:gd name="connsiteY3" fmla="*/ 3196588 h 3196588"/>
              <a:gd name="connsiteX0" fmla="*/ 2082324 w 2082324"/>
              <a:gd name="connsiteY0" fmla="*/ 0 h 3196588"/>
              <a:gd name="connsiteX1" fmla="*/ 198762 w 2082324"/>
              <a:gd name="connsiteY1" fmla="*/ 688003 h 3196588"/>
              <a:gd name="connsiteX2" fmla="*/ 0 w 2082324"/>
              <a:gd name="connsiteY2" fmla="*/ 1756638 h 3196588"/>
              <a:gd name="connsiteX3" fmla="*/ 1385795 w 2082324"/>
              <a:gd name="connsiteY3" fmla="*/ 3196588 h 3196588"/>
              <a:gd name="connsiteX0" fmla="*/ 2082324 w 2082324"/>
              <a:gd name="connsiteY0" fmla="*/ 0 h 3196588"/>
              <a:gd name="connsiteX1" fmla="*/ 198762 w 2082324"/>
              <a:gd name="connsiteY1" fmla="*/ 688003 h 3196588"/>
              <a:gd name="connsiteX2" fmla="*/ 0 w 2082324"/>
              <a:gd name="connsiteY2" fmla="*/ 1756638 h 3196588"/>
              <a:gd name="connsiteX3" fmla="*/ 1385795 w 2082324"/>
              <a:gd name="connsiteY3" fmla="*/ 3196588 h 3196588"/>
              <a:gd name="connsiteX0" fmla="*/ 2082324 w 2082324"/>
              <a:gd name="connsiteY0" fmla="*/ 0 h 3196588"/>
              <a:gd name="connsiteX1" fmla="*/ 198762 w 2082324"/>
              <a:gd name="connsiteY1" fmla="*/ 688003 h 3196588"/>
              <a:gd name="connsiteX2" fmla="*/ 0 w 2082324"/>
              <a:gd name="connsiteY2" fmla="*/ 1756638 h 3196588"/>
              <a:gd name="connsiteX3" fmla="*/ 1385795 w 2082324"/>
              <a:gd name="connsiteY3" fmla="*/ 3196588 h 3196588"/>
              <a:gd name="connsiteX0" fmla="*/ 2082324 w 2082324"/>
              <a:gd name="connsiteY0" fmla="*/ 0 h 3196588"/>
              <a:gd name="connsiteX1" fmla="*/ 150445 w 2082324"/>
              <a:gd name="connsiteY1" fmla="*/ 722063 h 3196588"/>
              <a:gd name="connsiteX2" fmla="*/ 0 w 2082324"/>
              <a:gd name="connsiteY2" fmla="*/ 1756638 h 3196588"/>
              <a:gd name="connsiteX3" fmla="*/ 1385795 w 2082324"/>
              <a:gd name="connsiteY3" fmla="*/ 3196588 h 3196588"/>
              <a:gd name="connsiteX0" fmla="*/ 2082324 w 2082324"/>
              <a:gd name="connsiteY0" fmla="*/ 0 h 3196588"/>
              <a:gd name="connsiteX1" fmla="*/ 150445 w 2082324"/>
              <a:gd name="connsiteY1" fmla="*/ 722063 h 3196588"/>
              <a:gd name="connsiteX2" fmla="*/ 0 w 2082324"/>
              <a:gd name="connsiteY2" fmla="*/ 1756638 h 3196588"/>
              <a:gd name="connsiteX3" fmla="*/ 1385795 w 2082324"/>
              <a:gd name="connsiteY3" fmla="*/ 3196588 h 3196588"/>
              <a:gd name="connsiteX0" fmla="*/ 2106746 w 2106746"/>
              <a:gd name="connsiteY0" fmla="*/ 0 h 3217867"/>
              <a:gd name="connsiteX1" fmla="*/ 150445 w 2106746"/>
              <a:gd name="connsiteY1" fmla="*/ 743342 h 3217867"/>
              <a:gd name="connsiteX2" fmla="*/ 0 w 2106746"/>
              <a:gd name="connsiteY2" fmla="*/ 1777917 h 3217867"/>
              <a:gd name="connsiteX3" fmla="*/ 1385795 w 2106746"/>
              <a:gd name="connsiteY3" fmla="*/ 3217867 h 3217867"/>
              <a:gd name="connsiteX0" fmla="*/ 2106746 w 2106746"/>
              <a:gd name="connsiteY0" fmla="*/ 0 h 3256088"/>
              <a:gd name="connsiteX1" fmla="*/ 150445 w 2106746"/>
              <a:gd name="connsiteY1" fmla="*/ 743342 h 3256088"/>
              <a:gd name="connsiteX2" fmla="*/ 0 w 2106746"/>
              <a:gd name="connsiteY2" fmla="*/ 1777917 h 3256088"/>
              <a:gd name="connsiteX3" fmla="*/ 1406540 w 2106746"/>
              <a:gd name="connsiteY3" fmla="*/ 3256088 h 3256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06746" h="3256088">
                <a:moveTo>
                  <a:pt x="2106746" y="0"/>
                </a:moveTo>
                <a:cubicBezTo>
                  <a:pt x="1177109" y="373049"/>
                  <a:pt x="886603" y="363975"/>
                  <a:pt x="150445" y="743342"/>
                </a:cubicBezTo>
                <a:cubicBezTo>
                  <a:pt x="150691" y="1255708"/>
                  <a:pt x="-246" y="1265551"/>
                  <a:pt x="0" y="1777917"/>
                </a:cubicBezTo>
                <a:cubicBezTo>
                  <a:pt x="758113" y="1877655"/>
                  <a:pt x="997261" y="2444704"/>
                  <a:pt x="1406540" y="3256088"/>
                </a:cubicBezTo>
              </a:path>
            </a:pathLst>
          </a:custGeom>
          <a:solidFill>
            <a:srgbClr val="FFFFCC">
              <a:alpha val="50000"/>
            </a:srgbClr>
          </a:solidFill>
          <a:ln w="127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ja-JP" altLang="en-US" sz="1013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5B2C422-EBB8-014F-8F3B-C36F61414E9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8" t="13415" r="2538" b="7331"/>
          <a:stretch/>
        </p:blipFill>
        <p:spPr>
          <a:xfrm>
            <a:off x="6747840" y="3410854"/>
            <a:ext cx="2209585" cy="1704537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sp>
        <p:nvSpPr>
          <p:cNvPr id="30" name="Freeform 29">
            <a:extLst>
              <a:ext uri="{FF2B5EF4-FFF2-40B4-BE49-F238E27FC236}">
                <a16:creationId xmlns:a16="http://schemas.microsoft.com/office/drawing/2014/main" id="{2EB71AF4-7FB6-BF43-A84A-B78CC75F394B}"/>
              </a:ext>
            </a:extLst>
          </p:cNvPr>
          <p:cNvSpPr/>
          <p:nvPr/>
        </p:nvSpPr>
        <p:spPr>
          <a:xfrm>
            <a:off x="4036598" y="1154653"/>
            <a:ext cx="950738" cy="1154179"/>
          </a:xfrm>
          <a:custGeom>
            <a:avLst/>
            <a:gdLst>
              <a:gd name="connsiteX0" fmla="*/ 1711842 w 1759048"/>
              <a:gd name="connsiteY0" fmla="*/ 0 h 1071310"/>
              <a:gd name="connsiteX1" fmla="*/ 1541721 w 1759048"/>
              <a:gd name="connsiteY1" fmla="*/ 978195 h 1071310"/>
              <a:gd name="connsiteX2" fmla="*/ 0 w 1759048"/>
              <a:gd name="connsiteY2" fmla="*/ 1031358 h 1071310"/>
              <a:gd name="connsiteX3" fmla="*/ 0 w 1759048"/>
              <a:gd name="connsiteY3" fmla="*/ 1031358 h 1071310"/>
              <a:gd name="connsiteX0" fmla="*/ 1711842 w 1717183"/>
              <a:gd name="connsiteY0" fmla="*/ 0 h 1041998"/>
              <a:gd name="connsiteX1" fmla="*/ 1063255 w 1717183"/>
              <a:gd name="connsiteY1" fmla="*/ 935665 h 1041998"/>
              <a:gd name="connsiteX2" fmla="*/ 0 w 1717183"/>
              <a:gd name="connsiteY2" fmla="*/ 1031358 h 1041998"/>
              <a:gd name="connsiteX3" fmla="*/ 0 w 1717183"/>
              <a:gd name="connsiteY3" fmla="*/ 1031358 h 1041998"/>
              <a:gd name="connsiteX0" fmla="*/ 1711842 w 1717066"/>
              <a:gd name="connsiteY0" fmla="*/ 0 h 1031358"/>
              <a:gd name="connsiteX1" fmla="*/ 1052623 w 1717066"/>
              <a:gd name="connsiteY1" fmla="*/ 871869 h 1031358"/>
              <a:gd name="connsiteX2" fmla="*/ 0 w 1717066"/>
              <a:gd name="connsiteY2" fmla="*/ 1031358 h 1031358"/>
              <a:gd name="connsiteX3" fmla="*/ 0 w 1717066"/>
              <a:gd name="connsiteY3" fmla="*/ 1031358 h 1031358"/>
              <a:gd name="connsiteX0" fmla="*/ 1711842 w 1711842"/>
              <a:gd name="connsiteY0" fmla="*/ 0 h 1031358"/>
              <a:gd name="connsiteX1" fmla="*/ 1052623 w 1711842"/>
              <a:gd name="connsiteY1" fmla="*/ 871869 h 1031358"/>
              <a:gd name="connsiteX2" fmla="*/ 0 w 1711842"/>
              <a:gd name="connsiteY2" fmla="*/ 1031358 h 1031358"/>
              <a:gd name="connsiteX3" fmla="*/ 0 w 1711842"/>
              <a:gd name="connsiteY3" fmla="*/ 1031358 h 1031358"/>
              <a:gd name="connsiteX0" fmla="*/ 1711842 w 1711842"/>
              <a:gd name="connsiteY0" fmla="*/ 0 h 1031358"/>
              <a:gd name="connsiteX1" fmla="*/ 1052623 w 1711842"/>
              <a:gd name="connsiteY1" fmla="*/ 871869 h 1031358"/>
              <a:gd name="connsiteX2" fmla="*/ 0 w 1711842"/>
              <a:gd name="connsiteY2" fmla="*/ 1031358 h 1031358"/>
              <a:gd name="connsiteX3" fmla="*/ 0 w 1711842"/>
              <a:gd name="connsiteY3" fmla="*/ 1031358 h 1031358"/>
              <a:gd name="connsiteX0" fmla="*/ 1711842 w 1711842"/>
              <a:gd name="connsiteY0" fmla="*/ 0 h 1031358"/>
              <a:gd name="connsiteX1" fmla="*/ 1052623 w 1711842"/>
              <a:gd name="connsiteY1" fmla="*/ 871869 h 1031358"/>
              <a:gd name="connsiteX2" fmla="*/ 0 w 1711842"/>
              <a:gd name="connsiteY2" fmla="*/ 1031358 h 1031358"/>
              <a:gd name="connsiteX3" fmla="*/ 0 w 1711842"/>
              <a:gd name="connsiteY3" fmla="*/ 1031358 h 1031358"/>
              <a:gd name="connsiteX0" fmla="*/ 3830260 w 3830260"/>
              <a:gd name="connsiteY0" fmla="*/ 0 h 1401538"/>
              <a:gd name="connsiteX1" fmla="*/ 1052623 w 3830260"/>
              <a:gd name="connsiteY1" fmla="*/ 1238000 h 1401538"/>
              <a:gd name="connsiteX2" fmla="*/ 0 w 3830260"/>
              <a:gd name="connsiteY2" fmla="*/ 1397489 h 1401538"/>
              <a:gd name="connsiteX3" fmla="*/ 0 w 3830260"/>
              <a:gd name="connsiteY3" fmla="*/ 1397489 h 1401538"/>
              <a:gd name="connsiteX0" fmla="*/ 3830260 w 3831676"/>
              <a:gd name="connsiteY0" fmla="*/ 0 h 1401538"/>
              <a:gd name="connsiteX1" fmla="*/ 1052623 w 3831676"/>
              <a:gd name="connsiteY1" fmla="*/ 1238000 h 1401538"/>
              <a:gd name="connsiteX2" fmla="*/ 0 w 3831676"/>
              <a:gd name="connsiteY2" fmla="*/ 1397489 h 1401538"/>
              <a:gd name="connsiteX3" fmla="*/ 0 w 3831676"/>
              <a:gd name="connsiteY3" fmla="*/ 1397489 h 1401538"/>
              <a:gd name="connsiteX0" fmla="*/ 3830260 w 4763836"/>
              <a:gd name="connsiteY0" fmla="*/ 0 h 1397489"/>
              <a:gd name="connsiteX1" fmla="*/ 4591344 w 4763836"/>
              <a:gd name="connsiteY1" fmla="*/ 712425 h 1397489"/>
              <a:gd name="connsiteX2" fmla="*/ 0 w 4763836"/>
              <a:gd name="connsiteY2" fmla="*/ 1397489 h 1397489"/>
              <a:gd name="connsiteX3" fmla="*/ 0 w 4763836"/>
              <a:gd name="connsiteY3" fmla="*/ 1397489 h 1397489"/>
              <a:gd name="connsiteX0" fmla="*/ 3830260 w 4611405"/>
              <a:gd name="connsiteY0" fmla="*/ 0 h 1397489"/>
              <a:gd name="connsiteX1" fmla="*/ 4591344 w 4611405"/>
              <a:gd name="connsiteY1" fmla="*/ 712425 h 1397489"/>
              <a:gd name="connsiteX2" fmla="*/ 0 w 4611405"/>
              <a:gd name="connsiteY2" fmla="*/ 1397489 h 1397489"/>
              <a:gd name="connsiteX3" fmla="*/ 0 w 4611405"/>
              <a:gd name="connsiteY3" fmla="*/ 1397489 h 1397489"/>
              <a:gd name="connsiteX0" fmla="*/ 3830260 w 4611405"/>
              <a:gd name="connsiteY0" fmla="*/ 0 h 1556933"/>
              <a:gd name="connsiteX1" fmla="*/ 4591344 w 4611405"/>
              <a:gd name="connsiteY1" fmla="*/ 712425 h 1556933"/>
              <a:gd name="connsiteX2" fmla="*/ 0 w 4611405"/>
              <a:gd name="connsiteY2" fmla="*/ 1397489 h 1556933"/>
              <a:gd name="connsiteX3" fmla="*/ 637933 w 4611405"/>
              <a:gd name="connsiteY3" fmla="*/ 1556933 h 1556933"/>
              <a:gd name="connsiteX0" fmla="*/ 3830260 w 6090451"/>
              <a:gd name="connsiteY0" fmla="*/ 0 h 1397489"/>
              <a:gd name="connsiteX1" fmla="*/ 4591344 w 6090451"/>
              <a:gd name="connsiteY1" fmla="*/ 712425 h 1397489"/>
              <a:gd name="connsiteX2" fmla="*/ 0 w 6090451"/>
              <a:gd name="connsiteY2" fmla="*/ 1397489 h 1397489"/>
              <a:gd name="connsiteX3" fmla="*/ 6090451 w 6090451"/>
              <a:gd name="connsiteY3" fmla="*/ 948683 h 1397489"/>
              <a:gd name="connsiteX0" fmla="*/ 0 w 2260191"/>
              <a:gd name="connsiteY0" fmla="*/ 0 h 948683"/>
              <a:gd name="connsiteX1" fmla="*/ 761084 w 2260191"/>
              <a:gd name="connsiteY1" fmla="*/ 712425 h 948683"/>
              <a:gd name="connsiteX2" fmla="*/ 2260191 w 2260191"/>
              <a:gd name="connsiteY2" fmla="*/ 948683 h 948683"/>
              <a:gd name="connsiteX0" fmla="*/ 0 w 2356483"/>
              <a:gd name="connsiteY0" fmla="*/ 0 h 842387"/>
              <a:gd name="connsiteX1" fmla="*/ 761084 w 2356483"/>
              <a:gd name="connsiteY1" fmla="*/ 712425 h 842387"/>
              <a:gd name="connsiteX2" fmla="*/ 2356483 w 2356483"/>
              <a:gd name="connsiteY2" fmla="*/ 842387 h 842387"/>
              <a:gd name="connsiteX0" fmla="*/ 0 w 2356483"/>
              <a:gd name="connsiteY0" fmla="*/ 0 h 843887"/>
              <a:gd name="connsiteX1" fmla="*/ 761084 w 2356483"/>
              <a:gd name="connsiteY1" fmla="*/ 712425 h 843887"/>
              <a:gd name="connsiteX2" fmla="*/ 2356483 w 2356483"/>
              <a:gd name="connsiteY2" fmla="*/ 842387 h 843887"/>
              <a:gd name="connsiteX0" fmla="*/ 0 w 2356483"/>
              <a:gd name="connsiteY0" fmla="*/ 0 h 842478"/>
              <a:gd name="connsiteX1" fmla="*/ 484245 w 2356483"/>
              <a:gd name="connsiteY1" fmla="*/ 582508 h 842478"/>
              <a:gd name="connsiteX2" fmla="*/ 2356483 w 2356483"/>
              <a:gd name="connsiteY2" fmla="*/ 842387 h 842478"/>
              <a:gd name="connsiteX0" fmla="*/ 0 w 2356483"/>
              <a:gd name="connsiteY0" fmla="*/ 0 h 842464"/>
              <a:gd name="connsiteX1" fmla="*/ 484245 w 2356483"/>
              <a:gd name="connsiteY1" fmla="*/ 582508 h 842464"/>
              <a:gd name="connsiteX2" fmla="*/ 2356483 w 2356483"/>
              <a:gd name="connsiteY2" fmla="*/ 842387 h 842464"/>
              <a:gd name="connsiteX0" fmla="*/ 0 w 2356483"/>
              <a:gd name="connsiteY0" fmla="*/ 0 h 842464"/>
              <a:gd name="connsiteX1" fmla="*/ 484245 w 2356483"/>
              <a:gd name="connsiteY1" fmla="*/ 582508 h 842464"/>
              <a:gd name="connsiteX2" fmla="*/ 2356483 w 2356483"/>
              <a:gd name="connsiteY2" fmla="*/ 842387 h 842464"/>
              <a:gd name="connsiteX0" fmla="*/ 0 w 2356483"/>
              <a:gd name="connsiteY0" fmla="*/ 0 h 842387"/>
              <a:gd name="connsiteX1" fmla="*/ 2356483 w 2356483"/>
              <a:gd name="connsiteY1" fmla="*/ 842387 h 842387"/>
              <a:gd name="connsiteX0" fmla="*/ 0 w 2356483"/>
              <a:gd name="connsiteY0" fmla="*/ 0 h 842387"/>
              <a:gd name="connsiteX1" fmla="*/ 2356483 w 2356483"/>
              <a:gd name="connsiteY1" fmla="*/ 842387 h 842387"/>
              <a:gd name="connsiteX0" fmla="*/ 0 w 2356483"/>
              <a:gd name="connsiteY0" fmla="*/ 0 h 842387"/>
              <a:gd name="connsiteX1" fmla="*/ 2356483 w 2356483"/>
              <a:gd name="connsiteY1" fmla="*/ 842387 h 842387"/>
              <a:gd name="connsiteX0" fmla="*/ 0 w 1686202"/>
              <a:gd name="connsiteY0" fmla="*/ 0 h 805018"/>
              <a:gd name="connsiteX1" fmla="*/ 1686202 w 1686202"/>
              <a:gd name="connsiteY1" fmla="*/ 805018 h 805018"/>
              <a:gd name="connsiteX0" fmla="*/ 0 w 1686202"/>
              <a:gd name="connsiteY0" fmla="*/ 0 h 805018"/>
              <a:gd name="connsiteX1" fmla="*/ 1686202 w 1686202"/>
              <a:gd name="connsiteY1" fmla="*/ 805018 h 805018"/>
              <a:gd name="connsiteX0" fmla="*/ 0 w 1686202"/>
              <a:gd name="connsiteY0" fmla="*/ 0 h 805018"/>
              <a:gd name="connsiteX1" fmla="*/ 1686202 w 1686202"/>
              <a:gd name="connsiteY1" fmla="*/ 805018 h 805018"/>
              <a:gd name="connsiteX0" fmla="*/ 0 w 1686202"/>
              <a:gd name="connsiteY0" fmla="*/ 0 h 805018"/>
              <a:gd name="connsiteX1" fmla="*/ 1686202 w 1686202"/>
              <a:gd name="connsiteY1" fmla="*/ 805018 h 80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86202" h="805018">
                <a:moveTo>
                  <a:pt x="0" y="0"/>
                </a:moveTo>
                <a:cubicBezTo>
                  <a:pt x="84745" y="281294"/>
                  <a:pt x="522258" y="634914"/>
                  <a:pt x="1686202" y="805018"/>
                </a:cubicBezTo>
              </a:path>
            </a:pathLst>
          </a:custGeom>
          <a:noFill/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1" name="テキスト ボックス 4">
            <a:extLst>
              <a:ext uri="{FF2B5EF4-FFF2-40B4-BE49-F238E27FC236}">
                <a16:creationId xmlns:a16="http://schemas.microsoft.com/office/drawing/2014/main" id="{ED00ABD6-1AAE-FA46-8F97-71C2A312E4FC}"/>
              </a:ext>
            </a:extLst>
          </p:cNvPr>
          <p:cNvSpPr txBox="1"/>
          <p:nvPr/>
        </p:nvSpPr>
        <p:spPr>
          <a:xfrm>
            <a:off x="1383239" y="3106405"/>
            <a:ext cx="1717008" cy="369332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none" rtlCol="0">
            <a:spAutoFit/>
          </a:bodyPr>
          <a:lstStyle>
            <a:defPPr>
              <a:defRPr lang="ja-JP"/>
            </a:defPPr>
            <a:lvl1pPr algn="ctr">
              <a:defRPr sz="4800">
                <a:solidFill>
                  <a:srgbClr val="008000"/>
                </a:solidFill>
                <a:latin typeface="Arial Rounded MT Bold"/>
                <a:cs typeface="Arial Rounded MT Bold"/>
              </a:defRPr>
            </a:lvl1pPr>
          </a:lstStyle>
          <a:p>
            <a:pPr algn="l"/>
            <a:r>
              <a:rPr lang="en-US" altLang="ja-JP" sz="1800" dirty="0">
                <a:solidFill>
                  <a:srgbClr val="C00000"/>
                </a:solidFill>
              </a:rPr>
              <a:t>“sidestickies”</a:t>
            </a:r>
            <a:endParaRPr lang="ja-JP" altLang="en-US" sz="1800" dirty="0">
              <a:solidFill>
                <a:srgbClr val="C00000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19DCD85-3185-D544-85D6-3C68B2D3F48D}"/>
              </a:ext>
            </a:extLst>
          </p:cNvPr>
          <p:cNvCxnSpPr>
            <a:cxnSpLocks/>
          </p:cNvCxnSpPr>
          <p:nvPr/>
        </p:nvCxnSpPr>
        <p:spPr>
          <a:xfrm flipV="1">
            <a:off x="2592271" y="1189453"/>
            <a:ext cx="897359" cy="193287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775FAE1-6059-F54A-8293-15DF6642721A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3100247" y="3291071"/>
            <a:ext cx="300418" cy="3682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04AFE88-998B-F141-B00E-E4F46EEE0182}"/>
              </a:ext>
            </a:extLst>
          </p:cNvPr>
          <p:cNvCxnSpPr>
            <a:cxnSpLocks/>
          </p:cNvCxnSpPr>
          <p:nvPr/>
        </p:nvCxnSpPr>
        <p:spPr>
          <a:xfrm>
            <a:off x="2808064" y="3427787"/>
            <a:ext cx="1382249" cy="68465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367D137-5BD6-2B49-8C17-DC021F163819}"/>
              </a:ext>
            </a:extLst>
          </p:cNvPr>
          <p:cNvCxnSpPr>
            <a:cxnSpLocks/>
          </p:cNvCxnSpPr>
          <p:nvPr/>
        </p:nvCxnSpPr>
        <p:spPr>
          <a:xfrm>
            <a:off x="2450639" y="3458479"/>
            <a:ext cx="1639451" cy="97301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4">
            <a:extLst>
              <a:ext uri="{FF2B5EF4-FFF2-40B4-BE49-F238E27FC236}">
                <a16:creationId xmlns:a16="http://schemas.microsoft.com/office/drawing/2014/main" id="{A0718547-EF94-9A43-BF93-EE1C32FACDB9}"/>
              </a:ext>
            </a:extLst>
          </p:cNvPr>
          <p:cNvSpPr txBox="1"/>
          <p:nvPr/>
        </p:nvSpPr>
        <p:spPr>
          <a:xfrm>
            <a:off x="7000860" y="4526076"/>
            <a:ext cx="1703543" cy="369332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none" rtlCol="0">
            <a:spAutoFit/>
          </a:bodyPr>
          <a:lstStyle>
            <a:defPPr>
              <a:defRPr lang="ja-JP"/>
            </a:defPPr>
            <a:lvl1pPr algn="ctr">
              <a:defRPr sz="4800">
                <a:solidFill>
                  <a:srgbClr val="008000"/>
                </a:solidFill>
                <a:latin typeface="Arial Rounded MT Bold"/>
                <a:cs typeface="Arial Rounded MT Bold"/>
              </a:defRPr>
            </a:lvl1pPr>
          </a:lstStyle>
          <a:p>
            <a:pPr algn="l"/>
            <a:r>
              <a:rPr lang="en-US" altLang="ja-JP" sz="1800" dirty="0">
                <a:solidFill>
                  <a:srgbClr val="C00000"/>
                </a:solidFill>
              </a:rPr>
              <a:t>“a note page”</a:t>
            </a:r>
            <a:endParaRPr lang="ja-JP" altLang="en-US" sz="1800" dirty="0">
              <a:solidFill>
                <a:srgbClr val="C00000"/>
              </a:solidFill>
            </a:endParaRPr>
          </a:p>
        </p:txBody>
      </p:sp>
      <p:sp>
        <p:nvSpPr>
          <p:cNvPr id="37" name="テキスト ボックス 4">
            <a:extLst>
              <a:ext uri="{FF2B5EF4-FFF2-40B4-BE49-F238E27FC236}">
                <a16:creationId xmlns:a16="http://schemas.microsoft.com/office/drawing/2014/main" id="{3AFB75DD-0C71-AE47-901D-176897A37263}"/>
              </a:ext>
            </a:extLst>
          </p:cNvPr>
          <p:cNvSpPr txBox="1"/>
          <p:nvPr/>
        </p:nvSpPr>
        <p:spPr>
          <a:xfrm>
            <a:off x="5507049" y="1600190"/>
            <a:ext cx="2695033" cy="338554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none" rtlCol="0">
            <a:spAutoFit/>
          </a:bodyPr>
          <a:lstStyle>
            <a:defPPr>
              <a:defRPr lang="ja-JP"/>
            </a:defPPr>
            <a:lvl1pPr algn="ctr">
              <a:defRPr sz="4800">
                <a:solidFill>
                  <a:srgbClr val="008000"/>
                </a:solidFill>
                <a:latin typeface="Arial Rounded MT Bold"/>
                <a:cs typeface="Arial Rounded MT Bold"/>
              </a:defRPr>
            </a:lvl1pPr>
          </a:lstStyle>
          <a:p>
            <a:pPr algn="l"/>
            <a:r>
              <a:rPr lang="en-US" altLang="ja-JP" sz="1600" dirty="0">
                <a:solidFill>
                  <a:srgbClr val="C00000"/>
                </a:solidFill>
              </a:rPr>
              <a:t>“note pages in Scrapbox”</a:t>
            </a:r>
            <a:endParaRPr lang="ja-JP" altLang="en-US" sz="1600" dirty="0">
              <a:solidFill>
                <a:srgbClr val="C00000"/>
              </a:solidFill>
            </a:endParaRP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1DFA83CD-DAB7-9D46-BE49-643429231981}"/>
              </a:ext>
            </a:extLst>
          </p:cNvPr>
          <p:cNvSpPr/>
          <p:nvPr/>
        </p:nvSpPr>
        <p:spPr>
          <a:xfrm flipV="1">
            <a:off x="4381908" y="3279009"/>
            <a:ext cx="576082" cy="870436"/>
          </a:xfrm>
          <a:custGeom>
            <a:avLst/>
            <a:gdLst>
              <a:gd name="connsiteX0" fmla="*/ 1711842 w 1759048"/>
              <a:gd name="connsiteY0" fmla="*/ 0 h 1071310"/>
              <a:gd name="connsiteX1" fmla="*/ 1541721 w 1759048"/>
              <a:gd name="connsiteY1" fmla="*/ 978195 h 1071310"/>
              <a:gd name="connsiteX2" fmla="*/ 0 w 1759048"/>
              <a:gd name="connsiteY2" fmla="*/ 1031358 h 1071310"/>
              <a:gd name="connsiteX3" fmla="*/ 0 w 1759048"/>
              <a:gd name="connsiteY3" fmla="*/ 1031358 h 1071310"/>
              <a:gd name="connsiteX0" fmla="*/ 1711842 w 1717183"/>
              <a:gd name="connsiteY0" fmla="*/ 0 h 1041998"/>
              <a:gd name="connsiteX1" fmla="*/ 1063255 w 1717183"/>
              <a:gd name="connsiteY1" fmla="*/ 935665 h 1041998"/>
              <a:gd name="connsiteX2" fmla="*/ 0 w 1717183"/>
              <a:gd name="connsiteY2" fmla="*/ 1031358 h 1041998"/>
              <a:gd name="connsiteX3" fmla="*/ 0 w 1717183"/>
              <a:gd name="connsiteY3" fmla="*/ 1031358 h 1041998"/>
              <a:gd name="connsiteX0" fmla="*/ 1711842 w 1717066"/>
              <a:gd name="connsiteY0" fmla="*/ 0 h 1031358"/>
              <a:gd name="connsiteX1" fmla="*/ 1052623 w 1717066"/>
              <a:gd name="connsiteY1" fmla="*/ 871869 h 1031358"/>
              <a:gd name="connsiteX2" fmla="*/ 0 w 1717066"/>
              <a:gd name="connsiteY2" fmla="*/ 1031358 h 1031358"/>
              <a:gd name="connsiteX3" fmla="*/ 0 w 1717066"/>
              <a:gd name="connsiteY3" fmla="*/ 1031358 h 1031358"/>
              <a:gd name="connsiteX0" fmla="*/ 1711842 w 1711842"/>
              <a:gd name="connsiteY0" fmla="*/ 0 h 1031358"/>
              <a:gd name="connsiteX1" fmla="*/ 1052623 w 1711842"/>
              <a:gd name="connsiteY1" fmla="*/ 871869 h 1031358"/>
              <a:gd name="connsiteX2" fmla="*/ 0 w 1711842"/>
              <a:gd name="connsiteY2" fmla="*/ 1031358 h 1031358"/>
              <a:gd name="connsiteX3" fmla="*/ 0 w 1711842"/>
              <a:gd name="connsiteY3" fmla="*/ 1031358 h 1031358"/>
              <a:gd name="connsiteX0" fmla="*/ 1711842 w 1711842"/>
              <a:gd name="connsiteY0" fmla="*/ 0 h 1031358"/>
              <a:gd name="connsiteX1" fmla="*/ 1052623 w 1711842"/>
              <a:gd name="connsiteY1" fmla="*/ 871869 h 1031358"/>
              <a:gd name="connsiteX2" fmla="*/ 0 w 1711842"/>
              <a:gd name="connsiteY2" fmla="*/ 1031358 h 1031358"/>
              <a:gd name="connsiteX3" fmla="*/ 0 w 1711842"/>
              <a:gd name="connsiteY3" fmla="*/ 1031358 h 1031358"/>
              <a:gd name="connsiteX0" fmla="*/ 1711842 w 1711842"/>
              <a:gd name="connsiteY0" fmla="*/ 0 h 1031358"/>
              <a:gd name="connsiteX1" fmla="*/ 1052623 w 1711842"/>
              <a:gd name="connsiteY1" fmla="*/ 871869 h 1031358"/>
              <a:gd name="connsiteX2" fmla="*/ 0 w 1711842"/>
              <a:gd name="connsiteY2" fmla="*/ 1031358 h 1031358"/>
              <a:gd name="connsiteX3" fmla="*/ 0 w 1711842"/>
              <a:gd name="connsiteY3" fmla="*/ 1031358 h 1031358"/>
              <a:gd name="connsiteX0" fmla="*/ 3830260 w 3830260"/>
              <a:gd name="connsiteY0" fmla="*/ 0 h 1401538"/>
              <a:gd name="connsiteX1" fmla="*/ 1052623 w 3830260"/>
              <a:gd name="connsiteY1" fmla="*/ 1238000 h 1401538"/>
              <a:gd name="connsiteX2" fmla="*/ 0 w 3830260"/>
              <a:gd name="connsiteY2" fmla="*/ 1397489 h 1401538"/>
              <a:gd name="connsiteX3" fmla="*/ 0 w 3830260"/>
              <a:gd name="connsiteY3" fmla="*/ 1397489 h 1401538"/>
              <a:gd name="connsiteX0" fmla="*/ 3830260 w 3831676"/>
              <a:gd name="connsiteY0" fmla="*/ 0 h 1401538"/>
              <a:gd name="connsiteX1" fmla="*/ 1052623 w 3831676"/>
              <a:gd name="connsiteY1" fmla="*/ 1238000 h 1401538"/>
              <a:gd name="connsiteX2" fmla="*/ 0 w 3831676"/>
              <a:gd name="connsiteY2" fmla="*/ 1397489 h 1401538"/>
              <a:gd name="connsiteX3" fmla="*/ 0 w 3831676"/>
              <a:gd name="connsiteY3" fmla="*/ 1397489 h 1401538"/>
              <a:gd name="connsiteX0" fmla="*/ 3830260 w 4763836"/>
              <a:gd name="connsiteY0" fmla="*/ 0 h 1397489"/>
              <a:gd name="connsiteX1" fmla="*/ 4591344 w 4763836"/>
              <a:gd name="connsiteY1" fmla="*/ 712425 h 1397489"/>
              <a:gd name="connsiteX2" fmla="*/ 0 w 4763836"/>
              <a:gd name="connsiteY2" fmla="*/ 1397489 h 1397489"/>
              <a:gd name="connsiteX3" fmla="*/ 0 w 4763836"/>
              <a:gd name="connsiteY3" fmla="*/ 1397489 h 1397489"/>
              <a:gd name="connsiteX0" fmla="*/ 3830260 w 4611405"/>
              <a:gd name="connsiteY0" fmla="*/ 0 h 1397489"/>
              <a:gd name="connsiteX1" fmla="*/ 4591344 w 4611405"/>
              <a:gd name="connsiteY1" fmla="*/ 712425 h 1397489"/>
              <a:gd name="connsiteX2" fmla="*/ 0 w 4611405"/>
              <a:gd name="connsiteY2" fmla="*/ 1397489 h 1397489"/>
              <a:gd name="connsiteX3" fmla="*/ 0 w 4611405"/>
              <a:gd name="connsiteY3" fmla="*/ 1397489 h 1397489"/>
              <a:gd name="connsiteX0" fmla="*/ 3830260 w 4611405"/>
              <a:gd name="connsiteY0" fmla="*/ 0 h 1556933"/>
              <a:gd name="connsiteX1" fmla="*/ 4591344 w 4611405"/>
              <a:gd name="connsiteY1" fmla="*/ 712425 h 1556933"/>
              <a:gd name="connsiteX2" fmla="*/ 0 w 4611405"/>
              <a:gd name="connsiteY2" fmla="*/ 1397489 h 1556933"/>
              <a:gd name="connsiteX3" fmla="*/ 637933 w 4611405"/>
              <a:gd name="connsiteY3" fmla="*/ 1556933 h 1556933"/>
              <a:gd name="connsiteX0" fmla="*/ 3830260 w 6090451"/>
              <a:gd name="connsiteY0" fmla="*/ 0 h 1397489"/>
              <a:gd name="connsiteX1" fmla="*/ 4591344 w 6090451"/>
              <a:gd name="connsiteY1" fmla="*/ 712425 h 1397489"/>
              <a:gd name="connsiteX2" fmla="*/ 0 w 6090451"/>
              <a:gd name="connsiteY2" fmla="*/ 1397489 h 1397489"/>
              <a:gd name="connsiteX3" fmla="*/ 6090451 w 6090451"/>
              <a:gd name="connsiteY3" fmla="*/ 948683 h 1397489"/>
              <a:gd name="connsiteX0" fmla="*/ 0 w 2260191"/>
              <a:gd name="connsiteY0" fmla="*/ 0 h 948683"/>
              <a:gd name="connsiteX1" fmla="*/ 761084 w 2260191"/>
              <a:gd name="connsiteY1" fmla="*/ 712425 h 948683"/>
              <a:gd name="connsiteX2" fmla="*/ 2260191 w 2260191"/>
              <a:gd name="connsiteY2" fmla="*/ 948683 h 948683"/>
              <a:gd name="connsiteX0" fmla="*/ 0 w 2356483"/>
              <a:gd name="connsiteY0" fmla="*/ 0 h 842387"/>
              <a:gd name="connsiteX1" fmla="*/ 761084 w 2356483"/>
              <a:gd name="connsiteY1" fmla="*/ 712425 h 842387"/>
              <a:gd name="connsiteX2" fmla="*/ 2356483 w 2356483"/>
              <a:gd name="connsiteY2" fmla="*/ 842387 h 842387"/>
              <a:gd name="connsiteX0" fmla="*/ 0 w 2356483"/>
              <a:gd name="connsiteY0" fmla="*/ 0 h 843887"/>
              <a:gd name="connsiteX1" fmla="*/ 761084 w 2356483"/>
              <a:gd name="connsiteY1" fmla="*/ 712425 h 843887"/>
              <a:gd name="connsiteX2" fmla="*/ 2356483 w 2356483"/>
              <a:gd name="connsiteY2" fmla="*/ 842387 h 843887"/>
              <a:gd name="connsiteX0" fmla="*/ 0 w 2356483"/>
              <a:gd name="connsiteY0" fmla="*/ 0 h 842478"/>
              <a:gd name="connsiteX1" fmla="*/ 484245 w 2356483"/>
              <a:gd name="connsiteY1" fmla="*/ 582508 h 842478"/>
              <a:gd name="connsiteX2" fmla="*/ 2356483 w 2356483"/>
              <a:gd name="connsiteY2" fmla="*/ 842387 h 842478"/>
              <a:gd name="connsiteX0" fmla="*/ 0 w 2356483"/>
              <a:gd name="connsiteY0" fmla="*/ 0 h 842464"/>
              <a:gd name="connsiteX1" fmla="*/ 484245 w 2356483"/>
              <a:gd name="connsiteY1" fmla="*/ 582508 h 842464"/>
              <a:gd name="connsiteX2" fmla="*/ 2356483 w 2356483"/>
              <a:gd name="connsiteY2" fmla="*/ 842387 h 842464"/>
              <a:gd name="connsiteX0" fmla="*/ 0 w 2356483"/>
              <a:gd name="connsiteY0" fmla="*/ 0 h 842464"/>
              <a:gd name="connsiteX1" fmla="*/ 484245 w 2356483"/>
              <a:gd name="connsiteY1" fmla="*/ 582508 h 842464"/>
              <a:gd name="connsiteX2" fmla="*/ 2356483 w 2356483"/>
              <a:gd name="connsiteY2" fmla="*/ 842387 h 842464"/>
              <a:gd name="connsiteX0" fmla="*/ 0 w 2356483"/>
              <a:gd name="connsiteY0" fmla="*/ 0 h 842387"/>
              <a:gd name="connsiteX1" fmla="*/ 2356483 w 2356483"/>
              <a:gd name="connsiteY1" fmla="*/ 842387 h 842387"/>
              <a:gd name="connsiteX0" fmla="*/ 0 w 2356483"/>
              <a:gd name="connsiteY0" fmla="*/ 0 h 842387"/>
              <a:gd name="connsiteX1" fmla="*/ 871057 w 2356483"/>
              <a:gd name="connsiteY1" fmla="*/ 315723 h 842387"/>
              <a:gd name="connsiteX2" fmla="*/ 2356483 w 2356483"/>
              <a:gd name="connsiteY2" fmla="*/ 842387 h 842387"/>
              <a:gd name="connsiteX0" fmla="*/ 0 w 2356483"/>
              <a:gd name="connsiteY0" fmla="*/ 0 h 842387"/>
              <a:gd name="connsiteX1" fmla="*/ 1094100 w 2356483"/>
              <a:gd name="connsiteY1" fmla="*/ 156779 h 842387"/>
              <a:gd name="connsiteX2" fmla="*/ 2356483 w 2356483"/>
              <a:gd name="connsiteY2" fmla="*/ 842387 h 842387"/>
              <a:gd name="connsiteX0" fmla="*/ 0 w 2356483"/>
              <a:gd name="connsiteY0" fmla="*/ 0 h 842387"/>
              <a:gd name="connsiteX1" fmla="*/ 1094100 w 2356483"/>
              <a:gd name="connsiteY1" fmla="*/ 156779 h 842387"/>
              <a:gd name="connsiteX2" fmla="*/ 2356483 w 2356483"/>
              <a:gd name="connsiteY2" fmla="*/ 842387 h 842387"/>
              <a:gd name="connsiteX0" fmla="*/ 0 w 2356483"/>
              <a:gd name="connsiteY0" fmla="*/ 0 h 842387"/>
              <a:gd name="connsiteX1" fmla="*/ 1094100 w 2356483"/>
              <a:gd name="connsiteY1" fmla="*/ 156779 h 842387"/>
              <a:gd name="connsiteX2" fmla="*/ 2356483 w 2356483"/>
              <a:gd name="connsiteY2" fmla="*/ 842387 h 842387"/>
              <a:gd name="connsiteX0" fmla="*/ 0 w 2356483"/>
              <a:gd name="connsiteY0" fmla="*/ 247 h 842634"/>
              <a:gd name="connsiteX1" fmla="*/ 1094100 w 2356483"/>
              <a:gd name="connsiteY1" fmla="*/ 157026 h 842634"/>
              <a:gd name="connsiteX2" fmla="*/ 2356483 w 2356483"/>
              <a:gd name="connsiteY2" fmla="*/ 842634 h 842634"/>
              <a:gd name="connsiteX0" fmla="*/ 0 w 2356483"/>
              <a:gd name="connsiteY0" fmla="*/ 292 h 842679"/>
              <a:gd name="connsiteX1" fmla="*/ 1022407 w 2356483"/>
              <a:gd name="connsiteY1" fmla="*/ 142621 h 842679"/>
              <a:gd name="connsiteX2" fmla="*/ 2356483 w 2356483"/>
              <a:gd name="connsiteY2" fmla="*/ 842679 h 842679"/>
              <a:gd name="connsiteX0" fmla="*/ 0 w 2356483"/>
              <a:gd name="connsiteY0" fmla="*/ 1174 h 843561"/>
              <a:gd name="connsiteX1" fmla="*/ 1022407 w 2356483"/>
              <a:gd name="connsiteY1" fmla="*/ 143503 h 843561"/>
              <a:gd name="connsiteX2" fmla="*/ 2356483 w 2356483"/>
              <a:gd name="connsiteY2" fmla="*/ 843561 h 843561"/>
              <a:gd name="connsiteX0" fmla="*/ 0 w 2356483"/>
              <a:gd name="connsiteY0" fmla="*/ 702 h 843089"/>
              <a:gd name="connsiteX1" fmla="*/ 1022407 w 2356483"/>
              <a:gd name="connsiteY1" fmla="*/ 143031 h 843089"/>
              <a:gd name="connsiteX2" fmla="*/ 1532219 w 2356483"/>
              <a:gd name="connsiteY2" fmla="*/ 735460 h 843089"/>
              <a:gd name="connsiteX3" fmla="*/ 2356483 w 2356483"/>
              <a:gd name="connsiteY3" fmla="*/ 843089 h 843089"/>
              <a:gd name="connsiteX0" fmla="*/ 0 w 2356483"/>
              <a:gd name="connsiteY0" fmla="*/ 702 h 843089"/>
              <a:gd name="connsiteX1" fmla="*/ 1022407 w 2356483"/>
              <a:gd name="connsiteY1" fmla="*/ 143031 h 843089"/>
              <a:gd name="connsiteX2" fmla="*/ 1532219 w 2356483"/>
              <a:gd name="connsiteY2" fmla="*/ 735460 h 843089"/>
              <a:gd name="connsiteX3" fmla="*/ 2356483 w 2356483"/>
              <a:gd name="connsiteY3" fmla="*/ 843089 h 843089"/>
              <a:gd name="connsiteX0" fmla="*/ 0 w 2475971"/>
              <a:gd name="connsiteY0" fmla="*/ 702 h 879213"/>
              <a:gd name="connsiteX1" fmla="*/ 1022407 w 2475971"/>
              <a:gd name="connsiteY1" fmla="*/ 143031 h 879213"/>
              <a:gd name="connsiteX2" fmla="*/ 1532219 w 2475971"/>
              <a:gd name="connsiteY2" fmla="*/ 735460 h 879213"/>
              <a:gd name="connsiteX3" fmla="*/ 2475971 w 2475971"/>
              <a:gd name="connsiteY3" fmla="*/ 879213 h 879213"/>
              <a:gd name="connsiteX0" fmla="*/ 0 w 2475971"/>
              <a:gd name="connsiteY0" fmla="*/ 479 h 878990"/>
              <a:gd name="connsiteX1" fmla="*/ 1022407 w 2475971"/>
              <a:gd name="connsiteY1" fmla="*/ 142808 h 878990"/>
              <a:gd name="connsiteX2" fmla="*/ 1516288 w 2475971"/>
              <a:gd name="connsiteY2" fmla="*/ 634090 h 878990"/>
              <a:gd name="connsiteX3" fmla="*/ 2475971 w 2475971"/>
              <a:gd name="connsiteY3" fmla="*/ 878990 h 878990"/>
              <a:gd name="connsiteX0" fmla="*/ 0 w 2475971"/>
              <a:gd name="connsiteY0" fmla="*/ 479 h 878990"/>
              <a:gd name="connsiteX1" fmla="*/ 1022407 w 2475971"/>
              <a:gd name="connsiteY1" fmla="*/ 142808 h 878990"/>
              <a:gd name="connsiteX2" fmla="*/ 1516288 w 2475971"/>
              <a:gd name="connsiteY2" fmla="*/ 634090 h 878990"/>
              <a:gd name="connsiteX3" fmla="*/ 2475971 w 2475971"/>
              <a:gd name="connsiteY3" fmla="*/ 878990 h 878990"/>
              <a:gd name="connsiteX0" fmla="*/ 0 w 2475971"/>
              <a:gd name="connsiteY0" fmla="*/ 479 h 878990"/>
              <a:gd name="connsiteX1" fmla="*/ 1022407 w 2475971"/>
              <a:gd name="connsiteY1" fmla="*/ 142808 h 878990"/>
              <a:gd name="connsiteX2" fmla="*/ 1516288 w 2475971"/>
              <a:gd name="connsiteY2" fmla="*/ 634090 h 878990"/>
              <a:gd name="connsiteX3" fmla="*/ 2475971 w 2475971"/>
              <a:gd name="connsiteY3" fmla="*/ 878990 h 878990"/>
              <a:gd name="connsiteX0" fmla="*/ 0 w 2475971"/>
              <a:gd name="connsiteY0" fmla="*/ 2598 h 881109"/>
              <a:gd name="connsiteX1" fmla="*/ 914869 w 2475971"/>
              <a:gd name="connsiteY1" fmla="*/ 96160 h 881109"/>
              <a:gd name="connsiteX2" fmla="*/ 1516288 w 2475971"/>
              <a:gd name="connsiteY2" fmla="*/ 636209 h 881109"/>
              <a:gd name="connsiteX3" fmla="*/ 2475971 w 2475971"/>
              <a:gd name="connsiteY3" fmla="*/ 881109 h 881109"/>
              <a:gd name="connsiteX0" fmla="*/ 0 w 2475971"/>
              <a:gd name="connsiteY0" fmla="*/ 3773 h 882284"/>
              <a:gd name="connsiteX1" fmla="*/ 914869 w 2475971"/>
              <a:gd name="connsiteY1" fmla="*/ 97335 h 882284"/>
              <a:gd name="connsiteX2" fmla="*/ 1529730 w 2475971"/>
              <a:gd name="connsiteY2" fmla="*/ 686151 h 882284"/>
              <a:gd name="connsiteX3" fmla="*/ 2475971 w 2475971"/>
              <a:gd name="connsiteY3" fmla="*/ 882284 h 882284"/>
              <a:gd name="connsiteX0" fmla="*/ 0 w 2475971"/>
              <a:gd name="connsiteY0" fmla="*/ 3773 h 882284"/>
              <a:gd name="connsiteX1" fmla="*/ 914869 w 2475971"/>
              <a:gd name="connsiteY1" fmla="*/ 97335 h 882284"/>
              <a:gd name="connsiteX2" fmla="*/ 1529730 w 2475971"/>
              <a:gd name="connsiteY2" fmla="*/ 686151 h 882284"/>
              <a:gd name="connsiteX3" fmla="*/ 2475971 w 2475971"/>
              <a:gd name="connsiteY3" fmla="*/ 882284 h 882284"/>
              <a:gd name="connsiteX0" fmla="*/ 0 w 2475971"/>
              <a:gd name="connsiteY0" fmla="*/ 7150 h 885661"/>
              <a:gd name="connsiteX1" fmla="*/ 914869 w 2475971"/>
              <a:gd name="connsiteY1" fmla="*/ 100712 h 885661"/>
              <a:gd name="connsiteX2" fmla="*/ 1529730 w 2475971"/>
              <a:gd name="connsiteY2" fmla="*/ 689528 h 885661"/>
              <a:gd name="connsiteX3" fmla="*/ 2475971 w 2475971"/>
              <a:gd name="connsiteY3" fmla="*/ 885661 h 885661"/>
              <a:gd name="connsiteX0" fmla="*/ 0 w 2475971"/>
              <a:gd name="connsiteY0" fmla="*/ 2849 h 881360"/>
              <a:gd name="connsiteX1" fmla="*/ 887984 w 2475971"/>
              <a:gd name="connsiteY1" fmla="*/ 116731 h 881360"/>
              <a:gd name="connsiteX2" fmla="*/ 1529730 w 2475971"/>
              <a:gd name="connsiteY2" fmla="*/ 685227 h 881360"/>
              <a:gd name="connsiteX3" fmla="*/ 2475971 w 2475971"/>
              <a:gd name="connsiteY3" fmla="*/ 881360 h 881360"/>
              <a:gd name="connsiteX0" fmla="*/ 0 w 2475971"/>
              <a:gd name="connsiteY0" fmla="*/ 1156 h 879667"/>
              <a:gd name="connsiteX1" fmla="*/ 767004 w 2475971"/>
              <a:gd name="connsiteY1" fmla="*/ 135357 h 879667"/>
              <a:gd name="connsiteX2" fmla="*/ 1529730 w 2475971"/>
              <a:gd name="connsiteY2" fmla="*/ 683534 h 879667"/>
              <a:gd name="connsiteX3" fmla="*/ 2475971 w 2475971"/>
              <a:gd name="connsiteY3" fmla="*/ 879667 h 879667"/>
              <a:gd name="connsiteX0" fmla="*/ 0 w 2475971"/>
              <a:gd name="connsiteY0" fmla="*/ 387 h 878898"/>
              <a:gd name="connsiteX1" fmla="*/ 767004 w 2475971"/>
              <a:gd name="connsiteY1" fmla="*/ 134588 h 878898"/>
              <a:gd name="connsiteX2" fmla="*/ 1529730 w 2475971"/>
              <a:gd name="connsiteY2" fmla="*/ 682765 h 878898"/>
              <a:gd name="connsiteX3" fmla="*/ 2475971 w 2475971"/>
              <a:gd name="connsiteY3" fmla="*/ 878898 h 878898"/>
              <a:gd name="connsiteX0" fmla="*/ 0 w 2475971"/>
              <a:gd name="connsiteY0" fmla="*/ 0 h 878511"/>
              <a:gd name="connsiteX1" fmla="*/ 1529730 w 2475971"/>
              <a:gd name="connsiteY1" fmla="*/ 682378 h 878511"/>
              <a:gd name="connsiteX2" fmla="*/ 2475971 w 2475971"/>
              <a:gd name="connsiteY2" fmla="*/ 878511 h 878511"/>
              <a:gd name="connsiteX0" fmla="*/ 0 w 2475971"/>
              <a:gd name="connsiteY0" fmla="*/ 0 h 878511"/>
              <a:gd name="connsiteX1" fmla="*/ 712736 w 2475971"/>
              <a:gd name="connsiteY1" fmla="*/ 328366 h 878511"/>
              <a:gd name="connsiteX2" fmla="*/ 1529730 w 2475971"/>
              <a:gd name="connsiteY2" fmla="*/ 682378 h 878511"/>
              <a:gd name="connsiteX3" fmla="*/ 2475971 w 2475971"/>
              <a:gd name="connsiteY3" fmla="*/ 878511 h 878511"/>
              <a:gd name="connsiteX0" fmla="*/ 0 w 2475971"/>
              <a:gd name="connsiteY0" fmla="*/ 0 h 878511"/>
              <a:gd name="connsiteX1" fmla="*/ 735140 w 2475971"/>
              <a:gd name="connsiteY1" fmla="*/ 190193 h 878511"/>
              <a:gd name="connsiteX2" fmla="*/ 1529730 w 2475971"/>
              <a:gd name="connsiteY2" fmla="*/ 682378 h 878511"/>
              <a:gd name="connsiteX3" fmla="*/ 2475971 w 2475971"/>
              <a:gd name="connsiteY3" fmla="*/ 878511 h 878511"/>
              <a:gd name="connsiteX0" fmla="*/ 0 w 2475971"/>
              <a:gd name="connsiteY0" fmla="*/ 0 h 878511"/>
              <a:gd name="connsiteX1" fmla="*/ 735140 w 2475971"/>
              <a:gd name="connsiteY1" fmla="*/ 190193 h 878511"/>
              <a:gd name="connsiteX2" fmla="*/ 1529730 w 2475971"/>
              <a:gd name="connsiteY2" fmla="*/ 682378 h 878511"/>
              <a:gd name="connsiteX3" fmla="*/ 2475971 w 2475971"/>
              <a:gd name="connsiteY3" fmla="*/ 878511 h 878511"/>
              <a:gd name="connsiteX0" fmla="*/ 0 w 2475971"/>
              <a:gd name="connsiteY0" fmla="*/ 0 h 878511"/>
              <a:gd name="connsiteX1" fmla="*/ 735140 w 2475971"/>
              <a:gd name="connsiteY1" fmla="*/ 190193 h 878511"/>
              <a:gd name="connsiteX2" fmla="*/ 1529730 w 2475971"/>
              <a:gd name="connsiteY2" fmla="*/ 682378 h 878511"/>
              <a:gd name="connsiteX3" fmla="*/ 2475971 w 2475971"/>
              <a:gd name="connsiteY3" fmla="*/ 878511 h 878511"/>
              <a:gd name="connsiteX0" fmla="*/ 0 w 2475971"/>
              <a:gd name="connsiteY0" fmla="*/ 286 h 878797"/>
              <a:gd name="connsiteX1" fmla="*/ 735140 w 2475971"/>
              <a:gd name="connsiteY1" fmla="*/ 190479 h 878797"/>
              <a:gd name="connsiteX2" fmla="*/ 1529730 w 2475971"/>
              <a:gd name="connsiteY2" fmla="*/ 682664 h 878797"/>
              <a:gd name="connsiteX3" fmla="*/ 2475971 w 2475971"/>
              <a:gd name="connsiteY3" fmla="*/ 878797 h 878797"/>
              <a:gd name="connsiteX0" fmla="*/ 0 w 2475971"/>
              <a:gd name="connsiteY0" fmla="*/ 155 h 878666"/>
              <a:gd name="connsiteX1" fmla="*/ 950217 w 2475971"/>
              <a:gd name="connsiteY1" fmla="*/ 263499 h 878666"/>
              <a:gd name="connsiteX2" fmla="*/ 1529730 w 2475971"/>
              <a:gd name="connsiteY2" fmla="*/ 682533 h 878666"/>
              <a:gd name="connsiteX3" fmla="*/ 2475971 w 2475971"/>
              <a:gd name="connsiteY3" fmla="*/ 878666 h 878666"/>
              <a:gd name="connsiteX0" fmla="*/ 0 w 2475971"/>
              <a:gd name="connsiteY0" fmla="*/ 161 h 878672"/>
              <a:gd name="connsiteX1" fmla="*/ 950217 w 2475971"/>
              <a:gd name="connsiteY1" fmla="*/ 263505 h 878672"/>
              <a:gd name="connsiteX2" fmla="*/ 1565577 w 2475971"/>
              <a:gd name="connsiteY2" fmla="*/ 739434 h 878672"/>
              <a:gd name="connsiteX3" fmla="*/ 2475971 w 2475971"/>
              <a:gd name="connsiteY3" fmla="*/ 878672 h 878672"/>
              <a:gd name="connsiteX0" fmla="*/ 0 w 2475971"/>
              <a:gd name="connsiteY0" fmla="*/ 162 h 878673"/>
              <a:gd name="connsiteX1" fmla="*/ 950217 w 2475971"/>
              <a:gd name="connsiteY1" fmla="*/ 263506 h 878673"/>
              <a:gd name="connsiteX2" fmla="*/ 1655193 w 2475971"/>
              <a:gd name="connsiteY2" fmla="*/ 747563 h 878673"/>
              <a:gd name="connsiteX3" fmla="*/ 2475971 w 2475971"/>
              <a:gd name="connsiteY3" fmla="*/ 878673 h 878673"/>
              <a:gd name="connsiteX0" fmla="*/ 0 w 2475971"/>
              <a:gd name="connsiteY0" fmla="*/ 162 h 878673"/>
              <a:gd name="connsiteX1" fmla="*/ 950217 w 2475971"/>
              <a:gd name="connsiteY1" fmla="*/ 263506 h 878673"/>
              <a:gd name="connsiteX2" fmla="*/ 1655193 w 2475971"/>
              <a:gd name="connsiteY2" fmla="*/ 747563 h 878673"/>
              <a:gd name="connsiteX3" fmla="*/ 2475971 w 2475971"/>
              <a:gd name="connsiteY3" fmla="*/ 878673 h 878673"/>
              <a:gd name="connsiteX0" fmla="*/ 0 w 2475971"/>
              <a:gd name="connsiteY0" fmla="*/ 162 h 880151"/>
              <a:gd name="connsiteX1" fmla="*/ 950217 w 2475971"/>
              <a:gd name="connsiteY1" fmla="*/ 263506 h 880151"/>
              <a:gd name="connsiteX2" fmla="*/ 1655193 w 2475971"/>
              <a:gd name="connsiteY2" fmla="*/ 747563 h 880151"/>
              <a:gd name="connsiteX3" fmla="*/ 2475971 w 2475971"/>
              <a:gd name="connsiteY3" fmla="*/ 878673 h 880151"/>
              <a:gd name="connsiteX0" fmla="*/ 0 w 2502856"/>
              <a:gd name="connsiteY0" fmla="*/ 162 h 932162"/>
              <a:gd name="connsiteX1" fmla="*/ 950217 w 2502856"/>
              <a:gd name="connsiteY1" fmla="*/ 263506 h 932162"/>
              <a:gd name="connsiteX2" fmla="*/ 1655193 w 2502856"/>
              <a:gd name="connsiteY2" fmla="*/ 747563 h 932162"/>
              <a:gd name="connsiteX3" fmla="*/ 2502856 w 2502856"/>
              <a:gd name="connsiteY3" fmla="*/ 931504 h 932162"/>
              <a:gd name="connsiteX0" fmla="*/ 0 w 2502856"/>
              <a:gd name="connsiteY0" fmla="*/ 162 h 931504"/>
              <a:gd name="connsiteX1" fmla="*/ 950217 w 2502856"/>
              <a:gd name="connsiteY1" fmla="*/ 263506 h 931504"/>
              <a:gd name="connsiteX2" fmla="*/ 1655193 w 2502856"/>
              <a:gd name="connsiteY2" fmla="*/ 747563 h 931504"/>
              <a:gd name="connsiteX3" fmla="*/ 2502856 w 2502856"/>
              <a:gd name="connsiteY3" fmla="*/ 931504 h 931504"/>
              <a:gd name="connsiteX0" fmla="*/ 0 w 2480891"/>
              <a:gd name="connsiteY0" fmla="*/ 162 h 869249"/>
              <a:gd name="connsiteX1" fmla="*/ 950217 w 2480891"/>
              <a:gd name="connsiteY1" fmla="*/ 263506 h 869249"/>
              <a:gd name="connsiteX2" fmla="*/ 1655193 w 2480891"/>
              <a:gd name="connsiteY2" fmla="*/ 747563 h 869249"/>
              <a:gd name="connsiteX3" fmla="*/ 2480891 w 2480891"/>
              <a:gd name="connsiteY3" fmla="*/ 869249 h 869249"/>
              <a:gd name="connsiteX0" fmla="*/ 0 w 2480891"/>
              <a:gd name="connsiteY0" fmla="*/ 162 h 869249"/>
              <a:gd name="connsiteX1" fmla="*/ 950217 w 2480891"/>
              <a:gd name="connsiteY1" fmla="*/ 263506 h 869249"/>
              <a:gd name="connsiteX2" fmla="*/ 1655193 w 2480891"/>
              <a:gd name="connsiteY2" fmla="*/ 747563 h 869249"/>
              <a:gd name="connsiteX3" fmla="*/ 2480891 w 2480891"/>
              <a:gd name="connsiteY3" fmla="*/ 869249 h 869249"/>
              <a:gd name="connsiteX0" fmla="*/ 0 w 2483637"/>
              <a:gd name="connsiteY0" fmla="*/ 162 h 824425"/>
              <a:gd name="connsiteX1" fmla="*/ 950217 w 2483637"/>
              <a:gd name="connsiteY1" fmla="*/ 263506 h 824425"/>
              <a:gd name="connsiteX2" fmla="*/ 1655193 w 2483637"/>
              <a:gd name="connsiteY2" fmla="*/ 747563 h 824425"/>
              <a:gd name="connsiteX3" fmla="*/ 2483637 w 2483637"/>
              <a:gd name="connsiteY3" fmla="*/ 824425 h 824425"/>
              <a:gd name="connsiteX0" fmla="*/ 0 w 2483637"/>
              <a:gd name="connsiteY0" fmla="*/ 162 h 828602"/>
              <a:gd name="connsiteX1" fmla="*/ 950217 w 2483637"/>
              <a:gd name="connsiteY1" fmla="*/ 263506 h 828602"/>
              <a:gd name="connsiteX2" fmla="*/ 1655193 w 2483637"/>
              <a:gd name="connsiteY2" fmla="*/ 747563 h 828602"/>
              <a:gd name="connsiteX3" fmla="*/ 2483637 w 2483637"/>
              <a:gd name="connsiteY3" fmla="*/ 824425 h 828602"/>
              <a:gd name="connsiteX0" fmla="*/ 0 w 2483637"/>
              <a:gd name="connsiteY0" fmla="*/ 162 h 811782"/>
              <a:gd name="connsiteX1" fmla="*/ 950217 w 2483637"/>
              <a:gd name="connsiteY1" fmla="*/ 263506 h 811782"/>
              <a:gd name="connsiteX2" fmla="*/ 1655193 w 2483637"/>
              <a:gd name="connsiteY2" fmla="*/ 747563 h 811782"/>
              <a:gd name="connsiteX3" fmla="*/ 2483637 w 2483637"/>
              <a:gd name="connsiteY3" fmla="*/ 802012 h 811782"/>
              <a:gd name="connsiteX0" fmla="*/ 0 w 2483637"/>
              <a:gd name="connsiteY0" fmla="*/ 154 h 803143"/>
              <a:gd name="connsiteX1" fmla="*/ 950217 w 2483637"/>
              <a:gd name="connsiteY1" fmla="*/ 263498 h 803143"/>
              <a:gd name="connsiteX2" fmla="*/ 1517910 w 2483637"/>
              <a:gd name="connsiteY2" fmla="*/ 695260 h 803143"/>
              <a:gd name="connsiteX3" fmla="*/ 2483637 w 2483637"/>
              <a:gd name="connsiteY3" fmla="*/ 802004 h 803143"/>
              <a:gd name="connsiteX0" fmla="*/ 0 w 2483637"/>
              <a:gd name="connsiteY0" fmla="*/ 154 h 802808"/>
              <a:gd name="connsiteX1" fmla="*/ 950217 w 2483637"/>
              <a:gd name="connsiteY1" fmla="*/ 263498 h 802808"/>
              <a:gd name="connsiteX2" fmla="*/ 1517910 w 2483637"/>
              <a:gd name="connsiteY2" fmla="*/ 695260 h 802808"/>
              <a:gd name="connsiteX3" fmla="*/ 2483637 w 2483637"/>
              <a:gd name="connsiteY3" fmla="*/ 802004 h 802808"/>
              <a:gd name="connsiteX0" fmla="*/ 0 w 2483637"/>
              <a:gd name="connsiteY0" fmla="*/ 0 h 802654"/>
              <a:gd name="connsiteX1" fmla="*/ 950217 w 2483637"/>
              <a:gd name="connsiteY1" fmla="*/ 263344 h 802654"/>
              <a:gd name="connsiteX2" fmla="*/ 1517910 w 2483637"/>
              <a:gd name="connsiteY2" fmla="*/ 695106 h 802654"/>
              <a:gd name="connsiteX3" fmla="*/ 2483637 w 2483637"/>
              <a:gd name="connsiteY3" fmla="*/ 801850 h 802654"/>
              <a:gd name="connsiteX0" fmla="*/ 0 w 2483637"/>
              <a:gd name="connsiteY0" fmla="*/ 0 h 803015"/>
              <a:gd name="connsiteX1" fmla="*/ 870593 w 2483637"/>
              <a:gd name="connsiteY1" fmla="*/ 258363 h 803015"/>
              <a:gd name="connsiteX2" fmla="*/ 1517910 w 2483637"/>
              <a:gd name="connsiteY2" fmla="*/ 695106 h 803015"/>
              <a:gd name="connsiteX3" fmla="*/ 2483637 w 2483637"/>
              <a:gd name="connsiteY3" fmla="*/ 801850 h 803015"/>
              <a:gd name="connsiteX0" fmla="*/ 0 w 2483637"/>
              <a:gd name="connsiteY0" fmla="*/ 0 h 803015"/>
              <a:gd name="connsiteX1" fmla="*/ 870593 w 2483637"/>
              <a:gd name="connsiteY1" fmla="*/ 258363 h 803015"/>
              <a:gd name="connsiteX2" fmla="*/ 1517910 w 2483637"/>
              <a:gd name="connsiteY2" fmla="*/ 695106 h 803015"/>
              <a:gd name="connsiteX3" fmla="*/ 2483637 w 2483637"/>
              <a:gd name="connsiteY3" fmla="*/ 801850 h 803015"/>
              <a:gd name="connsiteX0" fmla="*/ 0 w 2615888"/>
              <a:gd name="connsiteY0" fmla="*/ 0 h 819859"/>
              <a:gd name="connsiteX1" fmla="*/ 1002844 w 2615888"/>
              <a:gd name="connsiteY1" fmla="*/ 275207 h 819859"/>
              <a:gd name="connsiteX2" fmla="*/ 1650161 w 2615888"/>
              <a:gd name="connsiteY2" fmla="*/ 711950 h 819859"/>
              <a:gd name="connsiteX3" fmla="*/ 2615888 w 2615888"/>
              <a:gd name="connsiteY3" fmla="*/ 818694 h 819859"/>
              <a:gd name="connsiteX0" fmla="*/ 0 w 2615888"/>
              <a:gd name="connsiteY0" fmla="*/ 0 h 819859"/>
              <a:gd name="connsiteX1" fmla="*/ 1002844 w 2615888"/>
              <a:gd name="connsiteY1" fmla="*/ 275207 h 819859"/>
              <a:gd name="connsiteX2" fmla="*/ 1650161 w 2615888"/>
              <a:gd name="connsiteY2" fmla="*/ 711950 h 819859"/>
              <a:gd name="connsiteX3" fmla="*/ 2615888 w 2615888"/>
              <a:gd name="connsiteY3" fmla="*/ 818694 h 819859"/>
              <a:gd name="connsiteX0" fmla="*/ 0 w 2615888"/>
              <a:gd name="connsiteY0" fmla="*/ 0 h 819467"/>
              <a:gd name="connsiteX1" fmla="*/ 1250814 w 2615888"/>
              <a:gd name="connsiteY1" fmla="*/ 381887 h 819467"/>
              <a:gd name="connsiteX2" fmla="*/ 1650161 w 2615888"/>
              <a:gd name="connsiteY2" fmla="*/ 711950 h 819467"/>
              <a:gd name="connsiteX3" fmla="*/ 2615888 w 2615888"/>
              <a:gd name="connsiteY3" fmla="*/ 818694 h 819467"/>
              <a:gd name="connsiteX0" fmla="*/ 0 w 2615888"/>
              <a:gd name="connsiteY0" fmla="*/ 0 h 819467"/>
              <a:gd name="connsiteX1" fmla="*/ 1250814 w 2615888"/>
              <a:gd name="connsiteY1" fmla="*/ 381887 h 819467"/>
              <a:gd name="connsiteX2" fmla="*/ 1650161 w 2615888"/>
              <a:gd name="connsiteY2" fmla="*/ 711950 h 819467"/>
              <a:gd name="connsiteX3" fmla="*/ 2615888 w 2615888"/>
              <a:gd name="connsiteY3" fmla="*/ 818694 h 819467"/>
              <a:gd name="connsiteX0" fmla="*/ 0 w 2615888"/>
              <a:gd name="connsiteY0" fmla="*/ 0 h 818694"/>
              <a:gd name="connsiteX1" fmla="*/ 1250814 w 2615888"/>
              <a:gd name="connsiteY1" fmla="*/ 381887 h 818694"/>
              <a:gd name="connsiteX2" fmla="*/ 1650161 w 2615888"/>
              <a:gd name="connsiteY2" fmla="*/ 711950 h 818694"/>
              <a:gd name="connsiteX3" fmla="*/ 2615888 w 2615888"/>
              <a:gd name="connsiteY3" fmla="*/ 818694 h 818694"/>
              <a:gd name="connsiteX0" fmla="*/ 0 w 2615888"/>
              <a:gd name="connsiteY0" fmla="*/ 0 h 818694"/>
              <a:gd name="connsiteX1" fmla="*/ 1250814 w 2615888"/>
              <a:gd name="connsiteY1" fmla="*/ 381887 h 818694"/>
              <a:gd name="connsiteX2" fmla="*/ 2615888 w 2615888"/>
              <a:gd name="connsiteY2" fmla="*/ 818694 h 818694"/>
              <a:gd name="connsiteX0" fmla="*/ 0 w 2615888"/>
              <a:gd name="connsiteY0" fmla="*/ 0 h 818694"/>
              <a:gd name="connsiteX1" fmla="*/ 1250814 w 2615888"/>
              <a:gd name="connsiteY1" fmla="*/ 381887 h 818694"/>
              <a:gd name="connsiteX2" fmla="*/ 2615888 w 2615888"/>
              <a:gd name="connsiteY2" fmla="*/ 818694 h 818694"/>
              <a:gd name="connsiteX0" fmla="*/ 0 w 2615888"/>
              <a:gd name="connsiteY0" fmla="*/ 0 h 818694"/>
              <a:gd name="connsiteX1" fmla="*/ 1250814 w 2615888"/>
              <a:gd name="connsiteY1" fmla="*/ 381887 h 818694"/>
              <a:gd name="connsiteX2" fmla="*/ 2615888 w 2615888"/>
              <a:gd name="connsiteY2" fmla="*/ 818694 h 818694"/>
              <a:gd name="connsiteX0" fmla="*/ 0 w 2615888"/>
              <a:gd name="connsiteY0" fmla="*/ 0 h 818694"/>
              <a:gd name="connsiteX1" fmla="*/ 1234283 w 2615888"/>
              <a:gd name="connsiteY1" fmla="*/ 303281 h 818694"/>
              <a:gd name="connsiteX2" fmla="*/ 2615888 w 2615888"/>
              <a:gd name="connsiteY2" fmla="*/ 818694 h 818694"/>
              <a:gd name="connsiteX0" fmla="*/ 0 w 2615888"/>
              <a:gd name="connsiteY0" fmla="*/ 0 h 818694"/>
              <a:gd name="connsiteX1" fmla="*/ 1234283 w 2615888"/>
              <a:gd name="connsiteY1" fmla="*/ 303281 h 818694"/>
              <a:gd name="connsiteX2" fmla="*/ 2615888 w 2615888"/>
              <a:gd name="connsiteY2" fmla="*/ 818694 h 818694"/>
              <a:gd name="connsiteX0" fmla="*/ 0 w 2615888"/>
              <a:gd name="connsiteY0" fmla="*/ 0 h 818694"/>
              <a:gd name="connsiteX1" fmla="*/ 2615888 w 2615888"/>
              <a:gd name="connsiteY1" fmla="*/ 818694 h 818694"/>
              <a:gd name="connsiteX0" fmla="*/ 0 w 2615888"/>
              <a:gd name="connsiteY0" fmla="*/ 0 h 818694"/>
              <a:gd name="connsiteX1" fmla="*/ 1174814 w 2615888"/>
              <a:gd name="connsiteY1" fmla="*/ 375063 h 818694"/>
              <a:gd name="connsiteX2" fmla="*/ 2615888 w 2615888"/>
              <a:gd name="connsiteY2" fmla="*/ 818694 h 818694"/>
              <a:gd name="connsiteX0" fmla="*/ 0 w 2615888"/>
              <a:gd name="connsiteY0" fmla="*/ 0 h 818694"/>
              <a:gd name="connsiteX1" fmla="*/ 1174814 w 2615888"/>
              <a:gd name="connsiteY1" fmla="*/ 375063 h 818694"/>
              <a:gd name="connsiteX2" fmla="*/ 2615888 w 2615888"/>
              <a:gd name="connsiteY2" fmla="*/ 818694 h 818694"/>
              <a:gd name="connsiteX0" fmla="*/ 0 w 2615888"/>
              <a:gd name="connsiteY0" fmla="*/ 0 h 818694"/>
              <a:gd name="connsiteX1" fmla="*/ 1174814 w 2615888"/>
              <a:gd name="connsiteY1" fmla="*/ 375063 h 818694"/>
              <a:gd name="connsiteX2" fmla="*/ 2615888 w 2615888"/>
              <a:gd name="connsiteY2" fmla="*/ 818694 h 818694"/>
              <a:gd name="connsiteX0" fmla="*/ 0 w 2615888"/>
              <a:gd name="connsiteY0" fmla="*/ 0 h 818694"/>
              <a:gd name="connsiteX1" fmla="*/ 1174814 w 2615888"/>
              <a:gd name="connsiteY1" fmla="*/ 375063 h 818694"/>
              <a:gd name="connsiteX2" fmla="*/ 2615888 w 2615888"/>
              <a:gd name="connsiteY2" fmla="*/ 818694 h 818694"/>
              <a:gd name="connsiteX0" fmla="*/ 0 w 2615888"/>
              <a:gd name="connsiteY0" fmla="*/ 0 h 818694"/>
              <a:gd name="connsiteX1" fmla="*/ 1174814 w 2615888"/>
              <a:gd name="connsiteY1" fmla="*/ 375063 h 818694"/>
              <a:gd name="connsiteX2" fmla="*/ 2615888 w 2615888"/>
              <a:gd name="connsiteY2" fmla="*/ 818694 h 818694"/>
              <a:gd name="connsiteX0" fmla="*/ 0 w 2615888"/>
              <a:gd name="connsiteY0" fmla="*/ 0 h 818694"/>
              <a:gd name="connsiteX1" fmla="*/ 1174814 w 2615888"/>
              <a:gd name="connsiteY1" fmla="*/ 375063 h 818694"/>
              <a:gd name="connsiteX2" fmla="*/ 2615888 w 2615888"/>
              <a:gd name="connsiteY2" fmla="*/ 818694 h 818694"/>
              <a:gd name="connsiteX0" fmla="*/ 0 w 2615888"/>
              <a:gd name="connsiteY0" fmla="*/ 0 h 818694"/>
              <a:gd name="connsiteX1" fmla="*/ 1174814 w 2615888"/>
              <a:gd name="connsiteY1" fmla="*/ 375063 h 818694"/>
              <a:gd name="connsiteX2" fmla="*/ 2615888 w 2615888"/>
              <a:gd name="connsiteY2" fmla="*/ 818694 h 818694"/>
              <a:gd name="connsiteX0" fmla="*/ 0 w 1862675"/>
              <a:gd name="connsiteY0" fmla="*/ 0 h 874302"/>
              <a:gd name="connsiteX1" fmla="*/ 1174814 w 1862675"/>
              <a:gd name="connsiteY1" fmla="*/ 375063 h 874302"/>
              <a:gd name="connsiteX2" fmla="*/ 1862675 w 1862675"/>
              <a:gd name="connsiteY2" fmla="*/ 874302 h 874302"/>
              <a:gd name="connsiteX0" fmla="*/ 0 w 1862675"/>
              <a:gd name="connsiteY0" fmla="*/ 0 h 874302"/>
              <a:gd name="connsiteX1" fmla="*/ 827180 w 1862675"/>
              <a:gd name="connsiteY1" fmla="*/ 416769 h 874302"/>
              <a:gd name="connsiteX2" fmla="*/ 1862675 w 1862675"/>
              <a:gd name="connsiteY2" fmla="*/ 874302 h 874302"/>
              <a:gd name="connsiteX0" fmla="*/ 14530 w 1877205"/>
              <a:gd name="connsiteY0" fmla="*/ 0 h 874302"/>
              <a:gd name="connsiteX1" fmla="*/ 841710 w 1877205"/>
              <a:gd name="connsiteY1" fmla="*/ 416769 h 874302"/>
              <a:gd name="connsiteX2" fmla="*/ 1877205 w 1877205"/>
              <a:gd name="connsiteY2" fmla="*/ 874302 h 874302"/>
              <a:gd name="connsiteX0" fmla="*/ 0 w 1862675"/>
              <a:gd name="connsiteY0" fmla="*/ 0 h 874302"/>
              <a:gd name="connsiteX1" fmla="*/ 1862675 w 1862675"/>
              <a:gd name="connsiteY1" fmla="*/ 874302 h 874302"/>
              <a:gd name="connsiteX0" fmla="*/ 0 w 1862675"/>
              <a:gd name="connsiteY0" fmla="*/ 0 h 874302"/>
              <a:gd name="connsiteX1" fmla="*/ 282912 w 1862675"/>
              <a:gd name="connsiteY1" fmla="*/ 478000 h 874302"/>
              <a:gd name="connsiteX2" fmla="*/ 1862675 w 1862675"/>
              <a:gd name="connsiteY2" fmla="*/ 874302 h 874302"/>
              <a:gd name="connsiteX0" fmla="*/ 73328 w 1936003"/>
              <a:gd name="connsiteY0" fmla="*/ 0 h 874302"/>
              <a:gd name="connsiteX1" fmla="*/ 356240 w 1936003"/>
              <a:gd name="connsiteY1" fmla="*/ 478000 h 874302"/>
              <a:gd name="connsiteX2" fmla="*/ 1936003 w 1936003"/>
              <a:gd name="connsiteY2" fmla="*/ 874302 h 874302"/>
              <a:gd name="connsiteX0" fmla="*/ 33604 w 2406267"/>
              <a:gd name="connsiteY0" fmla="*/ 0 h 860182"/>
              <a:gd name="connsiteX1" fmla="*/ 826504 w 2406267"/>
              <a:gd name="connsiteY1" fmla="*/ 463880 h 860182"/>
              <a:gd name="connsiteX2" fmla="*/ 2406267 w 2406267"/>
              <a:gd name="connsiteY2" fmla="*/ 860182 h 860182"/>
              <a:gd name="connsiteX0" fmla="*/ 0 w 2372663"/>
              <a:gd name="connsiteY0" fmla="*/ 0 h 860182"/>
              <a:gd name="connsiteX1" fmla="*/ 792900 w 2372663"/>
              <a:gd name="connsiteY1" fmla="*/ 463880 h 860182"/>
              <a:gd name="connsiteX2" fmla="*/ 2372663 w 2372663"/>
              <a:gd name="connsiteY2" fmla="*/ 860182 h 860182"/>
              <a:gd name="connsiteX0" fmla="*/ 0 w 2372663"/>
              <a:gd name="connsiteY0" fmla="*/ 0 h 860182"/>
              <a:gd name="connsiteX1" fmla="*/ 2372663 w 2372663"/>
              <a:gd name="connsiteY1" fmla="*/ 860182 h 860182"/>
              <a:gd name="connsiteX0" fmla="*/ 0 w 2372663"/>
              <a:gd name="connsiteY0" fmla="*/ 0 h 860182"/>
              <a:gd name="connsiteX1" fmla="*/ 2372663 w 2372663"/>
              <a:gd name="connsiteY1" fmla="*/ 860182 h 860182"/>
              <a:gd name="connsiteX0" fmla="*/ 0 w 2372663"/>
              <a:gd name="connsiteY0" fmla="*/ 0 h 860182"/>
              <a:gd name="connsiteX1" fmla="*/ 2372663 w 2372663"/>
              <a:gd name="connsiteY1" fmla="*/ 860182 h 860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72663" h="860182">
                <a:moveTo>
                  <a:pt x="0" y="0"/>
                </a:moveTo>
                <a:cubicBezTo>
                  <a:pt x="241668" y="333791"/>
                  <a:pt x="993329" y="615812"/>
                  <a:pt x="2372663" y="860182"/>
                </a:cubicBezTo>
              </a:path>
            </a:pathLst>
          </a:custGeom>
          <a:noFill/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45D8D80B-D4A9-5944-8CC5-C181182C60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236" y="2097241"/>
            <a:ext cx="792486" cy="867451"/>
          </a:xfrm>
          <a:prstGeom prst="rect">
            <a:avLst/>
          </a:prstGeom>
        </p:spPr>
      </p:pic>
      <p:sp>
        <p:nvSpPr>
          <p:cNvPr id="39" name="Freeform 38">
            <a:extLst>
              <a:ext uri="{FF2B5EF4-FFF2-40B4-BE49-F238E27FC236}">
                <a16:creationId xmlns:a16="http://schemas.microsoft.com/office/drawing/2014/main" id="{0F23EF98-EA73-A24B-9A9D-5E377DD9771F}"/>
              </a:ext>
            </a:extLst>
          </p:cNvPr>
          <p:cNvSpPr/>
          <p:nvPr/>
        </p:nvSpPr>
        <p:spPr>
          <a:xfrm flipV="1">
            <a:off x="4350689" y="2392948"/>
            <a:ext cx="2173575" cy="920639"/>
          </a:xfrm>
          <a:custGeom>
            <a:avLst/>
            <a:gdLst>
              <a:gd name="connsiteX0" fmla="*/ 1711842 w 1759048"/>
              <a:gd name="connsiteY0" fmla="*/ 0 h 1071310"/>
              <a:gd name="connsiteX1" fmla="*/ 1541721 w 1759048"/>
              <a:gd name="connsiteY1" fmla="*/ 978195 h 1071310"/>
              <a:gd name="connsiteX2" fmla="*/ 0 w 1759048"/>
              <a:gd name="connsiteY2" fmla="*/ 1031358 h 1071310"/>
              <a:gd name="connsiteX3" fmla="*/ 0 w 1759048"/>
              <a:gd name="connsiteY3" fmla="*/ 1031358 h 1071310"/>
              <a:gd name="connsiteX0" fmla="*/ 1711842 w 1717183"/>
              <a:gd name="connsiteY0" fmla="*/ 0 h 1041998"/>
              <a:gd name="connsiteX1" fmla="*/ 1063255 w 1717183"/>
              <a:gd name="connsiteY1" fmla="*/ 935665 h 1041998"/>
              <a:gd name="connsiteX2" fmla="*/ 0 w 1717183"/>
              <a:gd name="connsiteY2" fmla="*/ 1031358 h 1041998"/>
              <a:gd name="connsiteX3" fmla="*/ 0 w 1717183"/>
              <a:gd name="connsiteY3" fmla="*/ 1031358 h 1041998"/>
              <a:gd name="connsiteX0" fmla="*/ 1711842 w 1717066"/>
              <a:gd name="connsiteY0" fmla="*/ 0 h 1031358"/>
              <a:gd name="connsiteX1" fmla="*/ 1052623 w 1717066"/>
              <a:gd name="connsiteY1" fmla="*/ 871869 h 1031358"/>
              <a:gd name="connsiteX2" fmla="*/ 0 w 1717066"/>
              <a:gd name="connsiteY2" fmla="*/ 1031358 h 1031358"/>
              <a:gd name="connsiteX3" fmla="*/ 0 w 1717066"/>
              <a:gd name="connsiteY3" fmla="*/ 1031358 h 1031358"/>
              <a:gd name="connsiteX0" fmla="*/ 1711842 w 1711842"/>
              <a:gd name="connsiteY0" fmla="*/ 0 h 1031358"/>
              <a:gd name="connsiteX1" fmla="*/ 1052623 w 1711842"/>
              <a:gd name="connsiteY1" fmla="*/ 871869 h 1031358"/>
              <a:gd name="connsiteX2" fmla="*/ 0 w 1711842"/>
              <a:gd name="connsiteY2" fmla="*/ 1031358 h 1031358"/>
              <a:gd name="connsiteX3" fmla="*/ 0 w 1711842"/>
              <a:gd name="connsiteY3" fmla="*/ 1031358 h 1031358"/>
              <a:gd name="connsiteX0" fmla="*/ 1711842 w 1711842"/>
              <a:gd name="connsiteY0" fmla="*/ 0 h 1031358"/>
              <a:gd name="connsiteX1" fmla="*/ 1052623 w 1711842"/>
              <a:gd name="connsiteY1" fmla="*/ 871869 h 1031358"/>
              <a:gd name="connsiteX2" fmla="*/ 0 w 1711842"/>
              <a:gd name="connsiteY2" fmla="*/ 1031358 h 1031358"/>
              <a:gd name="connsiteX3" fmla="*/ 0 w 1711842"/>
              <a:gd name="connsiteY3" fmla="*/ 1031358 h 1031358"/>
              <a:gd name="connsiteX0" fmla="*/ 1711842 w 1711842"/>
              <a:gd name="connsiteY0" fmla="*/ 0 h 1031358"/>
              <a:gd name="connsiteX1" fmla="*/ 1052623 w 1711842"/>
              <a:gd name="connsiteY1" fmla="*/ 871869 h 1031358"/>
              <a:gd name="connsiteX2" fmla="*/ 0 w 1711842"/>
              <a:gd name="connsiteY2" fmla="*/ 1031358 h 1031358"/>
              <a:gd name="connsiteX3" fmla="*/ 0 w 1711842"/>
              <a:gd name="connsiteY3" fmla="*/ 1031358 h 1031358"/>
              <a:gd name="connsiteX0" fmla="*/ 3830260 w 3830260"/>
              <a:gd name="connsiteY0" fmla="*/ 0 h 1401538"/>
              <a:gd name="connsiteX1" fmla="*/ 1052623 w 3830260"/>
              <a:gd name="connsiteY1" fmla="*/ 1238000 h 1401538"/>
              <a:gd name="connsiteX2" fmla="*/ 0 w 3830260"/>
              <a:gd name="connsiteY2" fmla="*/ 1397489 h 1401538"/>
              <a:gd name="connsiteX3" fmla="*/ 0 w 3830260"/>
              <a:gd name="connsiteY3" fmla="*/ 1397489 h 1401538"/>
              <a:gd name="connsiteX0" fmla="*/ 3830260 w 3831676"/>
              <a:gd name="connsiteY0" fmla="*/ 0 h 1401538"/>
              <a:gd name="connsiteX1" fmla="*/ 1052623 w 3831676"/>
              <a:gd name="connsiteY1" fmla="*/ 1238000 h 1401538"/>
              <a:gd name="connsiteX2" fmla="*/ 0 w 3831676"/>
              <a:gd name="connsiteY2" fmla="*/ 1397489 h 1401538"/>
              <a:gd name="connsiteX3" fmla="*/ 0 w 3831676"/>
              <a:gd name="connsiteY3" fmla="*/ 1397489 h 1401538"/>
              <a:gd name="connsiteX0" fmla="*/ 3830260 w 4763836"/>
              <a:gd name="connsiteY0" fmla="*/ 0 h 1397489"/>
              <a:gd name="connsiteX1" fmla="*/ 4591344 w 4763836"/>
              <a:gd name="connsiteY1" fmla="*/ 712425 h 1397489"/>
              <a:gd name="connsiteX2" fmla="*/ 0 w 4763836"/>
              <a:gd name="connsiteY2" fmla="*/ 1397489 h 1397489"/>
              <a:gd name="connsiteX3" fmla="*/ 0 w 4763836"/>
              <a:gd name="connsiteY3" fmla="*/ 1397489 h 1397489"/>
              <a:gd name="connsiteX0" fmla="*/ 3830260 w 4611405"/>
              <a:gd name="connsiteY0" fmla="*/ 0 h 1397489"/>
              <a:gd name="connsiteX1" fmla="*/ 4591344 w 4611405"/>
              <a:gd name="connsiteY1" fmla="*/ 712425 h 1397489"/>
              <a:gd name="connsiteX2" fmla="*/ 0 w 4611405"/>
              <a:gd name="connsiteY2" fmla="*/ 1397489 h 1397489"/>
              <a:gd name="connsiteX3" fmla="*/ 0 w 4611405"/>
              <a:gd name="connsiteY3" fmla="*/ 1397489 h 1397489"/>
              <a:gd name="connsiteX0" fmla="*/ 3830260 w 4611405"/>
              <a:gd name="connsiteY0" fmla="*/ 0 h 1556933"/>
              <a:gd name="connsiteX1" fmla="*/ 4591344 w 4611405"/>
              <a:gd name="connsiteY1" fmla="*/ 712425 h 1556933"/>
              <a:gd name="connsiteX2" fmla="*/ 0 w 4611405"/>
              <a:gd name="connsiteY2" fmla="*/ 1397489 h 1556933"/>
              <a:gd name="connsiteX3" fmla="*/ 637933 w 4611405"/>
              <a:gd name="connsiteY3" fmla="*/ 1556933 h 1556933"/>
              <a:gd name="connsiteX0" fmla="*/ 3830260 w 6090451"/>
              <a:gd name="connsiteY0" fmla="*/ 0 h 1397489"/>
              <a:gd name="connsiteX1" fmla="*/ 4591344 w 6090451"/>
              <a:gd name="connsiteY1" fmla="*/ 712425 h 1397489"/>
              <a:gd name="connsiteX2" fmla="*/ 0 w 6090451"/>
              <a:gd name="connsiteY2" fmla="*/ 1397489 h 1397489"/>
              <a:gd name="connsiteX3" fmla="*/ 6090451 w 6090451"/>
              <a:gd name="connsiteY3" fmla="*/ 948683 h 1397489"/>
              <a:gd name="connsiteX0" fmla="*/ 0 w 2260191"/>
              <a:gd name="connsiteY0" fmla="*/ 0 h 948683"/>
              <a:gd name="connsiteX1" fmla="*/ 761084 w 2260191"/>
              <a:gd name="connsiteY1" fmla="*/ 712425 h 948683"/>
              <a:gd name="connsiteX2" fmla="*/ 2260191 w 2260191"/>
              <a:gd name="connsiteY2" fmla="*/ 948683 h 948683"/>
              <a:gd name="connsiteX0" fmla="*/ 0 w 2356483"/>
              <a:gd name="connsiteY0" fmla="*/ 0 h 842387"/>
              <a:gd name="connsiteX1" fmla="*/ 761084 w 2356483"/>
              <a:gd name="connsiteY1" fmla="*/ 712425 h 842387"/>
              <a:gd name="connsiteX2" fmla="*/ 2356483 w 2356483"/>
              <a:gd name="connsiteY2" fmla="*/ 842387 h 842387"/>
              <a:gd name="connsiteX0" fmla="*/ 0 w 2356483"/>
              <a:gd name="connsiteY0" fmla="*/ 0 h 843887"/>
              <a:gd name="connsiteX1" fmla="*/ 761084 w 2356483"/>
              <a:gd name="connsiteY1" fmla="*/ 712425 h 843887"/>
              <a:gd name="connsiteX2" fmla="*/ 2356483 w 2356483"/>
              <a:gd name="connsiteY2" fmla="*/ 842387 h 843887"/>
              <a:gd name="connsiteX0" fmla="*/ 0 w 2356483"/>
              <a:gd name="connsiteY0" fmla="*/ 0 h 842478"/>
              <a:gd name="connsiteX1" fmla="*/ 484245 w 2356483"/>
              <a:gd name="connsiteY1" fmla="*/ 582508 h 842478"/>
              <a:gd name="connsiteX2" fmla="*/ 2356483 w 2356483"/>
              <a:gd name="connsiteY2" fmla="*/ 842387 h 842478"/>
              <a:gd name="connsiteX0" fmla="*/ 0 w 2356483"/>
              <a:gd name="connsiteY0" fmla="*/ 0 h 842464"/>
              <a:gd name="connsiteX1" fmla="*/ 484245 w 2356483"/>
              <a:gd name="connsiteY1" fmla="*/ 582508 h 842464"/>
              <a:gd name="connsiteX2" fmla="*/ 2356483 w 2356483"/>
              <a:gd name="connsiteY2" fmla="*/ 842387 h 842464"/>
              <a:gd name="connsiteX0" fmla="*/ 0 w 2356483"/>
              <a:gd name="connsiteY0" fmla="*/ 0 h 842464"/>
              <a:gd name="connsiteX1" fmla="*/ 484245 w 2356483"/>
              <a:gd name="connsiteY1" fmla="*/ 582508 h 842464"/>
              <a:gd name="connsiteX2" fmla="*/ 2356483 w 2356483"/>
              <a:gd name="connsiteY2" fmla="*/ 842387 h 842464"/>
              <a:gd name="connsiteX0" fmla="*/ 0 w 2356483"/>
              <a:gd name="connsiteY0" fmla="*/ 0 h 842387"/>
              <a:gd name="connsiteX1" fmla="*/ 2356483 w 2356483"/>
              <a:gd name="connsiteY1" fmla="*/ 842387 h 842387"/>
              <a:gd name="connsiteX0" fmla="*/ 0 w 2356483"/>
              <a:gd name="connsiteY0" fmla="*/ 0 h 842387"/>
              <a:gd name="connsiteX1" fmla="*/ 871057 w 2356483"/>
              <a:gd name="connsiteY1" fmla="*/ 315723 h 842387"/>
              <a:gd name="connsiteX2" fmla="*/ 2356483 w 2356483"/>
              <a:gd name="connsiteY2" fmla="*/ 842387 h 842387"/>
              <a:gd name="connsiteX0" fmla="*/ 0 w 2356483"/>
              <a:gd name="connsiteY0" fmla="*/ 0 h 842387"/>
              <a:gd name="connsiteX1" fmla="*/ 1094100 w 2356483"/>
              <a:gd name="connsiteY1" fmla="*/ 156779 h 842387"/>
              <a:gd name="connsiteX2" fmla="*/ 2356483 w 2356483"/>
              <a:gd name="connsiteY2" fmla="*/ 842387 h 842387"/>
              <a:gd name="connsiteX0" fmla="*/ 0 w 2356483"/>
              <a:gd name="connsiteY0" fmla="*/ 0 h 842387"/>
              <a:gd name="connsiteX1" fmla="*/ 1094100 w 2356483"/>
              <a:gd name="connsiteY1" fmla="*/ 156779 h 842387"/>
              <a:gd name="connsiteX2" fmla="*/ 2356483 w 2356483"/>
              <a:gd name="connsiteY2" fmla="*/ 842387 h 842387"/>
              <a:gd name="connsiteX0" fmla="*/ 0 w 2356483"/>
              <a:gd name="connsiteY0" fmla="*/ 0 h 842387"/>
              <a:gd name="connsiteX1" fmla="*/ 1094100 w 2356483"/>
              <a:gd name="connsiteY1" fmla="*/ 156779 h 842387"/>
              <a:gd name="connsiteX2" fmla="*/ 2356483 w 2356483"/>
              <a:gd name="connsiteY2" fmla="*/ 842387 h 842387"/>
              <a:gd name="connsiteX0" fmla="*/ 0 w 2356483"/>
              <a:gd name="connsiteY0" fmla="*/ 247 h 842634"/>
              <a:gd name="connsiteX1" fmla="*/ 1094100 w 2356483"/>
              <a:gd name="connsiteY1" fmla="*/ 157026 h 842634"/>
              <a:gd name="connsiteX2" fmla="*/ 2356483 w 2356483"/>
              <a:gd name="connsiteY2" fmla="*/ 842634 h 842634"/>
              <a:gd name="connsiteX0" fmla="*/ 0 w 2356483"/>
              <a:gd name="connsiteY0" fmla="*/ 292 h 842679"/>
              <a:gd name="connsiteX1" fmla="*/ 1022407 w 2356483"/>
              <a:gd name="connsiteY1" fmla="*/ 142621 h 842679"/>
              <a:gd name="connsiteX2" fmla="*/ 2356483 w 2356483"/>
              <a:gd name="connsiteY2" fmla="*/ 842679 h 842679"/>
              <a:gd name="connsiteX0" fmla="*/ 0 w 2356483"/>
              <a:gd name="connsiteY0" fmla="*/ 1174 h 843561"/>
              <a:gd name="connsiteX1" fmla="*/ 1022407 w 2356483"/>
              <a:gd name="connsiteY1" fmla="*/ 143503 h 843561"/>
              <a:gd name="connsiteX2" fmla="*/ 2356483 w 2356483"/>
              <a:gd name="connsiteY2" fmla="*/ 843561 h 843561"/>
              <a:gd name="connsiteX0" fmla="*/ 0 w 2356483"/>
              <a:gd name="connsiteY0" fmla="*/ 702 h 843089"/>
              <a:gd name="connsiteX1" fmla="*/ 1022407 w 2356483"/>
              <a:gd name="connsiteY1" fmla="*/ 143031 h 843089"/>
              <a:gd name="connsiteX2" fmla="*/ 1532219 w 2356483"/>
              <a:gd name="connsiteY2" fmla="*/ 735460 h 843089"/>
              <a:gd name="connsiteX3" fmla="*/ 2356483 w 2356483"/>
              <a:gd name="connsiteY3" fmla="*/ 843089 h 843089"/>
              <a:gd name="connsiteX0" fmla="*/ 0 w 2356483"/>
              <a:gd name="connsiteY0" fmla="*/ 702 h 843089"/>
              <a:gd name="connsiteX1" fmla="*/ 1022407 w 2356483"/>
              <a:gd name="connsiteY1" fmla="*/ 143031 h 843089"/>
              <a:gd name="connsiteX2" fmla="*/ 1532219 w 2356483"/>
              <a:gd name="connsiteY2" fmla="*/ 735460 h 843089"/>
              <a:gd name="connsiteX3" fmla="*/ 2356483 w 2356483"/>
              <a:gd name="connsiteY3" fmla="*/ 843089 h 843089"/>
              <a:gd name="connsiteX0" fmla="*/ 0 w 2475971"/>
              <a:gd name="connsiteY0" fmla="*/ 702 h 879213"/>
              <a:gd name="connsiteX1" fmla="*/ 1022407 w 2475971"/>
              <a:gd name="connsiteY1" fmla="*/ 143031 h 879213"/>
              <a:gd name="connsiteX2" fmla="*/ 1532219 w 2475971"/>
              <a:gd name="connsiteY2" fmla="*/ 735460 h 879213"/>
              <a:gd name="connsiteX3" fmla="*/ 2475971 w 2475971"/>
              <a:gd name="connsiteY3" fmla="*/ 879213 h 879213"/>
              <a:gd name="connsiteX0" fmla="*/ 0 w 2475971"/>
              <a:gd name="connsiteY0" fmla="*/ 479 h 878990"/>
              <a:gd name="connsiteX1" fmla="*/ 1022407 w 2475971"/>
              <a:gd name="connsiteY1" fmla="*/ 142808 h 878990"/>
              <a:gd name="connsiteX2" fmla="*/ 1516288 w 2475971"/>
              <a:gd name="connsiteY2" fmla="*/ 634090 h 878990"/>
              <a:gd name="connsiteX3" fmla="*/ 2475971 w 2475971"/>
              <a:gd name="connsiteY3" fmla="*/ 878990 h 878990"/>
              <a:gd name="connsiteX0" fmla="*/ 0 w 2475971"/>
              <a:gd name="connsiteY0" fmla="*/ 479 h 878990"/>
              <a:gd name="connsiteX1" fmla="*/ 1022407 w 2475971"/>
              <a:gd name="connsiteY1" fmla="*/ 142808 h 878990"/>
              <a:gd name="connsiteX2" fmla="*/ 1516288 w 2475971"/>
              <a:gd name="connsiteY2" fmla="*/ 634090 h 878990"/>
              <a:gd name="connsiteX3" fmla="*/ 2475971 w 2475971"/>
              <a:gd name="connsiteY3" fmla="*/ 878990 h 878990"/>
              <a:gd name="connsiteX0" fmla="*/ 0 w 2475971"/>
              <a:gd name="connsiteY0" fmla="*/ 479 h 878990"/>
              <a:gd name="connsiteX1" fmla="*/ 1022407 w 2475971"/>
              <a:gd name="connsiteY1" fmla="*/ 142808 h 878990"/>
              <a:gd name="connsiteX2" fmla="*/ 1516288 w 2475971"/>
              <a:gd name="connsiteY2" fmla="*/ 634090 h 878990"/>
              <a:gd name="connsiteX3" fmla="*/ 2475971 w 2475971"/>
              <a:gd name="connsiteY3" fmla="*/ 878990 h 878990"/>
              <a:gd name="connsiteX0" fmla="*/ 0 w 2475971"/>
              <a:gd name="connsiteY0" fmla="*/ 2598 h 881109"/>
              <a:gd name="connsiteX1" fmla="*/ 914869 w 2475971"/>
              <a:gd name="connsiteY1" fmla="*/ 96160 h 881109"/>
              <a:gd name="connsiteX2" fmla="*/ 1516288 w 2475971"/>
              <a:gd name="connsiteY2" fmla="*/ 636209 h 881109"/>
              <a:gd name="connsiteX3" fmla="*/ 2475971 w 2475971"/>
              <a:gd name="connsiteY3" fmla="*/ 881109 h 881109"/>
              <a:gd name="connsiteX0" fmla="*/ 0 w 2475971"/>
              <a:gd name="connsiteY0" fmla="*/ 3773 h 882284"/>
              <a:gd name="connsiteX1" fmla="*/ 914869 w 2475971"/>
              <a:gd name="connsiteY1" fmla="*/ 97335 h 882284"/>
              <a:gd name="connsiteX2" fmla="*/ 1529730 w 2475971"/>
              <a:gd name="connsiteY2" fmla="*/ 686151 h 882284"/>
              <a:gd name="connsiteX3" fmla="*/ 2475971 w 2475971"/>
              <a:gd name="connsiteY3" fmla="*/ 882284 h 882284"/>
              <a:gd name="connsiteX0" fmla="*/ 0 w 2475971"/>
              <a:gd name="connsiteY0" fmla="*/ 3773 h 882284"/>
              <a:gd name="connsiteX1" fmla="*/ 914869 w 2475971"/>
              <a:gd name="connsiteY1" fmla="*/ 97335 h 882284"/>
              <a:gd name="connsiteX2" fmla="*/ 1529730 w 2475971"/>
              <a:gd name="connsiteY2" fmla="*/ 686151 h 882284"/>
              <a:gd name="connsiteX3" fmla="*/ 2475971 w 2475971"/>
              <a:gd name="connsiteY3" fmla="*/ 882284 h 882284"/>
              <a:gd name="connsiteX0" fmla="*/ 0 w 2475971"/>
              <a:gd name="connsiteY0" fmla="*/ 7150 h 885661"/>
              <a:gd name="connsiteX1" fmla="*/ 914869 w 2475971"/>
              <a:gd name="connsiteY1" fmla="*/ 100712 h 885661"/>
              <a:gd name="connsiteX2" fmla="*/ 1529730 w 2475971"/>
              <a:gd name="connsiteY2" fmla="*/ 689528 h 885661"/>
              <a:gd name="connsiteX3" fmla="*/ 2475971 w 2475971"/>
              <a:gd name="connsiteY3" fmla="*/ 885661 h 885661"/>
              <a:gd name="connsiteX0" fmla="*/ 0 w 2475971"/>
              <a:gd name="connsiteY0" fmla="*/ 2849 h 881360"/>
              <a:gd name="connsiteX1" fmla="*/ 887984 w 2475971"/>
              <a:gd name="connsiteY1" fmla="*/ 116731 h 881360"/>
              <a:gd name="connsiteX2" fmla="*/ 1529730 w 2475971"/>
              <a:gd name="connsiteY2" fmla="*/ 685227 h 881360"/>
              <a:gd name="connsiteX3" fmla="*/ 2475971 w 2475971"/>
              <a:gd name="connsiteY3" fmla="*/ 881360 h 881360"/>
              <a:gd name="connsiteX0" fmla="*/ 0 w 2475971"/>
              <a:gd name="connsiteY0" fmla="*/ 1156 h 879667"/>
              <a:gd name="connsiteX1" fmla="*/ 767004 w 2475971"/>
              <a:gd name="connsiteY1" fmla="*/ 135357 h 879667"/>
              <a:gd name="connsiteX2" fmla="*/ 1529730 w 2475971"/>
              <a:gd name="connsiteY2" fmla="*/ 683534 h 879667"/>
              <a:gd name="connsiteX3" fmla="*/ 2475971 w 2475971"/>
              <a:gd name="connsiteY3" fmla="*/ 879667 h 879667"/>
              <a:gd name="connsiteX0" fmla="*/ 0 w 2475971"/>
              <a:gd name="connsiteY0" fmla="*/ 387 h 878898"/>
              <a:gd name="connsiteX1" fmla="*/ 767004 w 2475971"/>
              <a:gd name="connsiteY1" fmla="*/ 134588 h 878898"/>
              <a:gd name="connsiteX2" fmla="*/ 1529730 w 2475971"/>
              <a:gd name="connsiteY2" fmla="*/ 682765 h 878898"/>
              <a:gd name="connsiteX3" fmla="*/ 2475971 w 2475971"/>
              <a:gd name="connsiteY3" fmla="*/ 878898 h 878898"/>
              <a:gd name="connsiteX0" fmla="*/ 0 w 2475971"/>
              <a:gd name="connsiteY0" fmla="*/ 0 h 878511"/>
              <a:gd name="connsiteX1" fmla="*/ 1529730 w 2475971"/>
              <a:gd name="connsiteY1" fmla="*/ 682378 h 878511"/>
              <a:gd name="connsiteX2" fmla="*/ 2475971 w 2475971"/>
              <a:gd name="connsiteY2" fmla="*/ 878511 h 878511"/>
              <a:gd name="connsiteX0" fmla="*/ 0 w 2475971"/>
              <a:gd name="connsiteY0" fmla="*/ 0 h 878511"/>
              <a:gd name="connsiteX1" fmla="*/ 712736 w 2475971"/>
              <a:gd name="connsiteY1" fmla="*/ 328366 h 878511"/>
              <a:gd name="connsiteX2" fmla="*/ 1529730 w 2475971"/>
              <a:gd name="connsiteY2" fmla="*/ 682378 h 878511"/>
              <a:gd name="connsiteX3" fmla="*/ 2475971 w 2475971"/>
              <a:gd name="connsiteY3" fmla="*/ 878511 h 878511"/>
              <a:gd name="connsiteX0" fmla="*/ 0 w 2475971"/>
              <a:gd name="connsiteY0" fmla="*/ 0 h 878511"/>
              <a:gd name="connsiteX1" fmla="*/ 735140 w 2475971"/>
              <a:gd name="connsiteY1" fmla="*/ 190193 h 878511"/>
              <a:gd name="connsiteX2" fmla="*/ 1529730 w 2475971"/>
              <a:gd name="connsiteY2" fmla="*/ 682378 h 878511"/>
              <a:gd name="connsiteX3" fmla="*/ 2475971 w 2475971"/>
              <a:gd name="connsiteY3" fmla="*/ 878511 h 878511"/>
              <a:gd name="connsiteX0" fmla="*/ 0 w 2475971"/>
              <a:gd name="connsiteY0" fmla="*/ 0 h 878511"/>
              <a:gd name="connsiteX1" fmla="*/ 735140 w 2475971"/>
              <a:gd name="connsiteY1" fmla="*/ 190193 h 878511"/>
              <a:gd name="connsiteX2" fmla="*/ 1529730 w 2475971"/>
              <a:gd name="connsiteY2" fmla="*/ 682378 h 878511"/>
              <a:gd name="connsiteX3" fmla="*/ 2475971 w 2475971"/>
              <a:gd name="connsiteY3" fmla="*/ 878511 h 878511"/>
              <a:gd name="connsiteX0" fmla="*/ 0 w 2475971"/>
              <a:gd name="connsiteY0" fmla="*/ 0 h 878511"/>
              <a:gd name="connsiteX1" fmla="*/ 735140 w 2475971"/>
              <a:gd name="connsiteY1" fmla="*/ 190193 h 878511"/>
              <a:gd name="connsiteX2" fmla="*/ 1529730 w 2475971"/>
              <a:gd name="connsiteY2" fmla="*/ 682378 h 878511"/>
              <a:gd name="connsiteX3" fmla="*/ 2475971 w 2475971"/>
              <a:gd name="connsiteY3" fmla="*/ 878511 h 878511"/>
              <a:gd name="connsiteX0" fmla="*/ 0 w 2475971"/>
              <a:gd name="connsiteY0" fmla="*/ 286 h 878797"/>
              <a:gd name="connsiteX1" fmla="*/ 735140 w 2475971"/>
              <a:gd name="connsiteY1" fmla="*/ 190479 h 878797"/>
              <a:gd name="connsiteX2" fmla="*/ 1529730 w 2475971"/>
              <a:gd name="connsiteY2" fmla="*/ 682664 h 878797"/>
              <a:gd name="connsiteX3" fmla="*/ 2475971 w 2475971"/>
              <a:gd name="connsiteY3" fmla="*/ 878797 h 878797"/>
              <a:gd name="connsiteX0" fmla="*/ 0 w 2475971"/>
              <a:gd name="connsiteY0" fmla="*/ 155 h 878666"/>
              <a:gd name="connsiteX1" fmla="*/ 950217 w 2475971"/>
              <a:gd name="connsiteY1" fmla="*/ 263499 h 878666"/>
              <a:gd name="connsiteX2" fmla="*/ 1529730 w 2475971"/>
              <a:gd name="connsiteY2" fmla="*/ 682533 h 878666"/>
              <a:gd name="connsiteX3" fmla="*/ 2475971 w 2475971"/>
              <a:gd name="connsiteY3" fmla="*/ 878666 h 878666"/>
              <a:gd name="connsiteX0" fmla="*/ 0 w 2475971"/>
              <a:gd name="connsiteY0" fmla="*/ 161 h 878672"/>
              <a:gd name="connsiteX1" fmla="*/ 950217 w 2475971"/>
              <a:gd name="connsiteY1" fmla="*/ 263505 h 878672"/>
              <a:gd name="connsiteX2" fmla="*/ 1565577 w 2475971"/>
              <a:gd name="connsiteY2" fmla="*/ 739434 h 878672"/>
              <a:gd name="connsiteX3" fmla="*/ 2475971 w 2475971"/>
              <a:gd name="connsiteY3" fmla="*/ 878672 h 878672"/>
              <a:gd name="connsiteX0" fmla="*/ 0 w 2475971"/>
              <a:gd name="connsiteY0" fmla="*/ 162 h 878673"/>
              <a:gd name="connsiteX1" fmla="*/ 950217 w 2475971"/>
              <a:gd name="connsiteY1" fmla="*/ 263506 h 878673"/>
              <a:gd name="connsiteX2" fmla="*/ 1655193 w 2475971"/>
              <a:gd name="connsiteY2" fmla="*/ 747563 h 878673"/>
              <a:gd name="connsiteX3" fmla="*/ 2475971 w 2475971"/>
              <a:gd name="connsiteY3" fmla="*/ 878673 h 878673"/>
              <a:gd name="connsiteX0" fmla="*/ 0 w 2475971"/>
              <a:gd name="connsiteY0" fmla="*/ 162 h 878673"/>
              <a:gd name="connsiteX1" fmla="*/ 950217 w 2475971"/>
              <a:gd name="connsiteY1" fmla="*/ 263506 h 878673"/>
              <a:gd name="connsiteX2" fmla="*/ 1655193 w 2475971"/>
              <a:gd name="connsiteY2" fmla="*/ 747563 h 878673"/>
              <a:gd name="connsiteX3" fmla="*/ 2475971 w 2475971"/>
              <a:gd name="connsiteY3" fmla="*/ 878673 h 878673"/>
              <a:gd name="connsiteX0" fmla="*/ 0 w 2475971"/>
              <a:gd name="connsiteY0" fmla="*/ 162 h 880151"/>
              <a:gd name="connsiteX1" fmla="*/ 950217 w 2475971"/>
              <a:gd name="connsiteY1" fmla="*/ 263506 h 880151"/>
              <a:gd name="connsiteX2" fmla="*/ 1655193 w 2475971"/>
              <a:gd name="connsiteY2" fmla="*/ 747563 h 880151"/>
              <a:gd name="connsiteX3" fmla="*/ 2475971 w 2475971"/>
              <a:gd name="connsiteY3" fmla="*/ 878673 h 880151"/>
              <a:gd name="connsiteX0" fmla="*/ 0 w 2502856"/>
              <a:gd name="connsiteY0" fmla="*/ 162 h 932162"/>
              <a:gd name="connsiteX1" fmla="*/ 950217 w 2502856"/>
              <a:gd name="connsiteY1" fmla="*/ 263506 h 932162"/>
              <a:gd name="connsiteX2" fmla="*/ 1655193 w 2502856"/>
              <a:gd name="connsiteY2" fmla="*/ 747563 h 932162"/>
              <a:gd name="connsiteX3" fmla="*/ 2502856 w 2502856"/>
              <a:gd name="connsiteY3" fmla="*/ 931504 h 932162"/>
              <a:gd name="connsiteX0" fmla="*/ 0 w 2502856"/>
              <a:gd name="connsiteY0" fmla="*/ 162 h 931504"/>
              <a:gd name="connsiteX1" fmla="*/ 950217 w 2502856"/>
              <a:gd name="connsiteY1" fmla="*/ 263506 h 931504"/>
              <a:gd name="connsiteX2" fmla="*/ 1655193 w 2502856"/>
              <a:gd name="connsiteY2" fmla="*/ 747563 h 931504"/>
              <a:gd name="connsiteX3" fmla="*/ 2502856 w 2502856"/>
              <a:gd name="connsiteY3" fmla="*/ 931504 h 931504"/>
              <a:gd name="connsiteX0" fmla="*/ 0 w 2480891"/>
              <a:gd name="connsiteY0" fmla="*/ 162 h 869249"/>
              <a:gd name="connsiteX1" fmla="*/ 950217 w 2480891"/>
              <a:gd name="connsiteY1" fmla="*/ 263506 h 869249"/>
              <a:gd name="connsiteX2" fmla="*/ 1655193 w 2480891"/>
              <a:gd name="connsiteY2" fmla="*/ 747563 h 869249"/>
              <a:gd name="connsiteX3" fmla="*/ 2480891 w 2480891"/>
              <a:gd name="connsiteY3" fmla="*/ 869249 h 869249"/>
              <a:gd name="connsiteX0" fmla="*/ 0 w 2480891"/>
              <a:gd name="connsiteY0" fmla="*/ 162 h 869249"/>
              <a:gd name="connsiteX1" fmla="*/ 950217 w 2480891"/>
              <a:gd name="connsiteY1" fmla="*/ 263506 h 869249"/>
              <a:gd name="connsiteX2" fmla="*/ 1655193 w 2480891"/>
              <a:gd name="connsiteY2" fmla="*/ 747563 h 869249"/>
              <a:gd name="connsiteX3" fmla="*/ 2480891 w 2480891"/>
              <a:gd name="connsiteY3" fmla="*/ 869249 h 869249"/>
              <a:gd name="connsiteX0" fmla="*/ 0 w 2483637"/>
              <a:gd name="connsiteY0" fmla="*/ 162 h 824425"/>
              <a:gd name="connsiteX1" fmla="*/ 950217 w 2483637"/>
              <a:gd name="connsiteY1" fmla="*/ 263506 h 824425"/>
              <a:gd name="connsiteX2" fmla="*/ 1655193 w 2483637"/>
              <a:gd name="connsiteY2" fmla="*/ 747563 h 824425"/>
              <a:gd name="connsiteX3" fmla="*/ 2483637 w 2483637"/>
              <a:gd name="connsiteY3" fmla="*/ 824425 h 824425"/>
              <a:gd name="connsiteX0" fmla="*/ 0 w 2483637"/>
              <a:gd name="connsiteY0" fmla="*/ 162 h 828602"/>
              <a:gd name="connsiteX1" fmla="*/ 950217 w 2483637"/>
              <a:gd name="connsiteY1" fmla="*/ 263506 h 828602"/>
              <a:gd name="connsiteX2" fmla="*/ 1655193 w 2483637"/>
              <a:gd name="connsiteY2" fmla="*/ 747563 h 828602"/>
              <a:gd name="connsiteX3" fmla="*/ 2483637 w 2483637"/>
              <a:gd name="connsiteY3" fmla="*/ 824425 h 828602"/>
              <a:gd name="connsiteX0" fmla="*/ 0 w 2483637"/>
              <a:gd name="connsiteY0" fmla="*/ 162 h 811782"/>
              <a:gd name="connsiteX1" fmla="*/ 950217 w 2483637"/>
              <a:gd name="connsiteY1" fmla="*/ 263506 h 811782"/>
              <a:gd name="connsiteX2" fmla="*/ 1655193 w 2483637"/>
              <a:gd name="connsiteY2" fmla="*/ 747563 h 811782"/>
              <a:gd name="connsiteX3" fmla="*/ 2483637 w 2483637"/>
              <a:gd name="connsiteY3" fmla="*/ 802012 h 811782"/>
              <a:gd name="connsiteX0" fmla="*/ 0 w 2483637"/>
              <a:gd name="connsiteY0" fmla="*/ 154 h 803143"/>
              <a:gd name="connsiteX1" fmla="*/ 950217 w 2483637"/>
              <a:gd name="connsiteY1" fmla="*/ 263498 h 803143"/>
              <a:gd name="connsiteX2" fmla="*/ 1517910 w 2483637"/>
              <a:gd name="connsiteY2" fmla="*/ 695260 h 803143"/>
              <a:gd name="connsiteX3" fmla="*/ 2483637 w 2483637"/>
              <a:gd name="connsiteY3" fmla="*/ 802004 h 803143"/>
              <a:gd name="connsiteX0" fmla="*/ 0 w 2483637"/>
              <a:gd name="connsiteY0" fmla="*/ 154 h 802808"/>
              <a:gd name="connsiteX1" fmla="*/ 950217 w 2483637"/>
              <a:gd name="connsiteY1" fmla="*/ 263498 h 802808"/>
              <a:gd name="connsiteX2" fmla="*/ 1517910 w 2483637"/>
              <a:gd name="connsiteY2" fmla="*/ 695260 h 802808"/>
              <a:gd name="connsiteX3" fmla="*/ 2483637 w 2483637"/>
              <a:gd name="connsiteY3" fmla="*/ 802004 h 802808"/>
              <a:gd name="connsiteX0" fmla="*/ 0 w 2483637"/>
              <a:gd name="connsiteY0" fmla="*/ 0 h 802654"/>
              <a:gd name="connsiteX1" fmla="*/ 950217 w 2483637"/>
              <a:gd name="connsiteY1" fmla="*/ 263344 h 802654"/>
              <a:gd name="connsiteX2" fmla="*/ 1517910 w 2483637"/>
              <a:gd name="connsiteY2" fmla="*/ 695106 h 802654"/>
              <a:gd name="connsiteX3" fmla="*/ 2483637 w 2483637"/>
              <a:gd name="connsiteY3" fmla="*/ 801850 h 802654"/>
              <a:gd name="connsiteX0" fmla="*/ 0 w 2483637"/>
              <a:gd name="connsiteY0" fmla="*/ 0 h 803015"/>
              <a:gd name="connsiteX1" fmla="*/ 870593 w 2483637"/>
              <a:gd name="connsiteY1" fmla="*/ 258363 h 803015"/>
              <a:gd name="connsiteX2" fmla="*/ 1517910 w 2483637"/>
              <a:gd name="connsiteY2" fmla="*/ 695106 h 803015"/>
              <a:gd name="connsiteX3" fmla="*/ 2483637 w 2483637"/>
              <a:gd name="connsiteY3" fmla="*/ 801850 h 803015"/>
              <a:gd name="connsiteX0" fmla="*/ 0 w 2483637"/>
              <a:gd name="connsiteY0" fmla="*/ 0 h 803015"/>
              <a:gd name="connsiteX1" fmla="*/ 870593 w 2483637"/>
              <a:gd name="connsiteY1" fmla="*/ 258363 h 803015"/>
              <a:gd name="connsiteX2" fmla="*/ 1517910 w 2483637"/>
              <a:gd name="connsiteY2" fmla="*/ 695106 h 803015"/>
              <a:gd name="connsiteX3" fmla="*/ 2483637 w 2483637"/>
              <a:gd name="connsiteY3" fmla="*/ 801850 h 803015"/>
              <a:gd name="connsiteX0" fmla="*/ 0 w 2483637"/>
              <a:gd name="connsiteY0" fmla="*/ 0 h 803015"/>
              <a:gd name="connsiteX1" fmla="*/ 870593 w 2483637"/>
              <a:gd name="connsiteY1" fmla="*/ 258363 h 803015"/>
              <a:gd name="connsiteX2" fmla="*/ 1517910 w 2483637"/>
              <a:gd name="connsiteY2" fmla="*/ 695106 h 803015"/>
              <a:gd name="connsiteX3" fmla="*/ 2483637 w 2483637"/>
              <a:gd name="connsiteY3" fmla="*/ 801850 h 803015"/>
              <a:gd name="connsiteX0" fmla="*/ 0 w 2483637"/>
              <a:gd name="connsiteY0" fmla="*/ 0 h 803015"/>
              <a:gd name="connsiteX1" fmla="*/ 629151 w 2483637"/>
              <a:gd name="connsiteY1" fmla="*/ 522455 h 803015"/>
              <a:gd name="connsiteX2" fmla="*/ 1517910 w 2483637"/>
              <a:gd name="connsiteY2" fmla="*/ 695106 h 803015"/>
              <a:gd name="connsiteX3" fmla="*/ 2483637 w 2483637"/>
              <a:gd name="connsiteY3" fmla="*/ 801850 h 803015"/>
              <a:gd name="connsiteX0" fmla="*/ 0 w 2483637"/>
              <a:gd name="connsiteY0" fmla="*/ 0 h 803015"/>
              <a:gd name="connsiteX1" fmla="*/ 629151 w 2483637"/>
              <a:gd name="connsiteY1" fmla="*/ 522455 h 803015"/>
              <a:gd name="connsiteX2" fmla="*/ 1517910 w 2483637"/>
              <a:gd name="connsiteY2" fmla="*/ 695106 h 803015"/>
              <a:gd name="connsiteX3" fmla="*/ 2483637 w 2483637"/>
              <a:gd name="connsiteY3" fmla="*/ 801850 h 803015"/>
              <a:gd name="connsiteX0" fmla="*/ 0 w 2483637"/>
              <a:gd name="connsiteY0" fmla="*/ 0 h 801850"/>
              <a:gd name="connsiteX1" fmla="*/ 629151 w 2483637"/>
              <a:gd name="connsiteY1" fmla="*/ 522455 h 801850"/>
              <a:gd name="connsiteX2" fmla="*/ 2483637 w 2483637"/>
              <a:gd name="connsiteY2" fmla="*/ 801850 h 801850"/>
              <a:gd name="connsiteX0" fmla="*/ 0 w 2483637"/>
              <a:gd name="connsiteY0" fmla="*/ 0 h 801850"/>
              <a:gd name="connsiteX1" fmla="*/ 922331 w 2483637"/>
              <a:gd name="connsiteY1" fmla="*/ 618489 h 801850"/>
              <a:gd name="connsiteX2" fmla="*/ 2483637 w 2483637"/>
              <a:gd name="connsiteY2" fmla="*/ 801850 h 801850"/>
              <a:gd name="connsiteX0" fmla="*/ 0 w 2483637"/>
              <a:gd name="connsiteY0" fmla="*/ 0 h 801850"/>
              <a:gd name="connsiteX1" fmla="*/ 922331 w 2483637"/>
              <a:gd name="connsiteY1" fmla="*/ 618489 h 801850"/>
              <a:gd name="connsiteX2" fmla="*/ 2483637 w 2483637"/>
              <a:gd name="connsiteY2" fmla="*/ 801850 h 801850"/>
              <a:gd name="connsiteX0" fmla="*/ 0 w 2664629"/>
              <a:gd name="connsiteY0" fmla="*/ 0 h 785594"/>
              <a:gd name="connsiteX1" fmla="*/ 1103323 w 2664629"/>
              <a:gd name="connsiteY1" fmla="*/ 602233 h 785594"/>
              <a:gd name="connsiteX2" fmla="*/ 2664629 w 2664629"/>
              <a:gd name="connsiteY2" fmla="*/ 785594 h 785594"/>
              <a:gd name="connsiteX0" fmla="*/ 0 w 2664629"/>
              <a:gd name="connsiteY0" fmla="*/ 0 h 785594"/>
              <a:gd name="connsiteX1" fmla="*/ 1103323 w 2664629"/>
              <a:gd name="connsiteY1" fmla="*/ 602233 h 785594"/>
              <a:gd name="connsiteX2" fmla="*/ 2664629 w 2664629"/>
              <a:gd name="connsiteY2" fmla="*/ 785594 h 785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4629" h="785594">
                <a:moveTo>
                  <a:pt x="0" y="0"/>
                </a:moveTo>
                <a:cubicBezTo>
                  <a:pt x="182834" y="321362"/>
                  <a:pt x="647541" y="483493"/>
                  <a:pt x="1103323" y="602233"/>
                </a:cubicBezTo>
                <a:cubicBezTo>
                  <a:pt x="1559105" y="720973"/>
                  <a:pt x="2278278" y="727387"/>
                  <a:pt x="2664629" y="785594"/>
                </a:cubicBezTo>
              </a:path>
            </a:pathLst>
          </a:custGeom>
          <a:noFill/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1" name="テキスト ボックス 4">
            <a:extLst>
              <a:ext uri="{FF2B5EF4-FFF2-40B4-BE49-F238E27FC236}">
                <a16:creationId xmlns:a16="http://schemas.microsoft.com/office/drawing/2014/main" id="{1F231063-771E-1845-BF3E-3A935A065702}"/>
              </a:ext>
            </a:extLst>
          </p:cNvPr>
          <p:cNvSpPr txBox="1"/>
          <p:nvPr/>
        </p:nvSpPr>
        <p:spPr>
          <a:xfrm>
            <a:off x="1219875" y="482947"/>
            <a:ext cx="2188804" cy="369332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none" rtlCol="0">
            <a:spAutoFit/>
          </a:bodyPr>
          <a:lstStyle>
            <a:defPPr>
              <a:defRPr lang="ja-JP"/>
            </a:defPPr>
            <a:lvl1pPr algn="ctr">
              <a:defRPr sz="4800">
                <a:solidFill>
                  <a:srgbClr val="008000"/>
                </a:solidFill>
                <a:latin typeface="Arial Rounded MT Bold"/>
                <a:cs typeface="Arial Rounded MT Bold"/>
              </a:defRPr>
            </a:lvl1pPr>
          </a:lstStyle>
          <a:p>
            <a:pPr algn="l"/>
            <a:r>
              <a:rPr lang="en-US" altLang="ja-JP" sz="1800" dirty="0">
                <a:solidFill>
                  <a:schemeClr val="accent6">
                    <a:lumMod val="75000"/>
                  </a:schemeClr>
                </a:solidFill>
              </a:rPr>
              <a:t>Jupyter Notebook</a:t>
            </a:r>
            <a:endParaRPr lang="ja-JP" altLang="en-US" sz="1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テキスト ボックス 4">
            <a:extLst>
              <a:ext uri="{FF2B5EF4-FFF2-40B4-BE49-F238E27FC236}">
                <a16:creationId xmlns:a16="http://schemas.microsoft.com/office/drawing/2014/main" id="{E462D887-65E3-A64A-83BB-541B173F7728}"/>
              </a:ext>
            </a:extLst>
          </p:cNvPr>
          <p:cNvSpPr txBox="1"/>
          <p:nvPr/>
        </p:nvSpPr>
        <p:spPr>
          <a:xfrm>
            <a:off x="6120449" y="482947"/>
            <a:ext cx="1523046" cy="369332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none" rtlCol="0">
            <a:spAutoFit/>
          </a:bodyPr>
          <a:lstStyle>
            <a:defPPr>
              <a:defRPr lang="ja-JP"/>
            </a:defPPr>
            <a:lvl1pPr algn="ctr">
              <a:defRPr sz="4800">
                <a:solidFill>
                  <a:srgbClr val="008000"/>
                </a:solidFill>
                <a:latin typeface="Arial Rounded MT Bold"/>
                <a:cs typeface="Arial Rounded MT Bold"/>
              </a:defRPr>
            </a:lvl1pPr>
          </a:lstStyle>
          <a:p>
            <a:pPr algn="l"/>
            <a:r>
              <a:rPr lang="en-US" altLang="ja-JP" sz="1800" dirty="0">
                <a:solidFill>
                  <a:schemeClr val="accent6">
                    <a:lumMod val="75000"/>
                  </a:schemeClr>
                </a:solidFill>
              </a:rPr>
              <a:t>Scrapbox.io</a:t>
            </a:r>
            <a:endParaRPr lang="ja-JP" altLang="en-US" sz="18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595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BCF636B2-26B4-2543-801E-F69ED76A03FC}"/>
              </a:ext>
            </a:extLst>
          </p:cNvPr>
          <p:cNvGrpSpPr/>
          <p:nvPr/>
        </p:nvGrpSpPr>
        <p:grpSpPr>
          <a:xfrm>
            <a:off x="4677217" y="1018592"/>
            <a:ext cx="4410057" cy="2914642"/>
            <a:chOff x="18118440" y="22492900"/>
            <a:chExt cx="6589589" cy="435511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4B039EE-899B-8246-9BC6-F914DE874ACD}"/>
                </a:ext>
              </a:extLst>
            </p:cNvPr>
            <p:cNvGrpSpPr/>
            <p:nvPr/>
          </p:nvGrpSpPr>
          <p:grpSpPr>
            <a:xfrm>
              <a:off x="18118440" y="22492900"/>
              <a:ext cx="6589589" cy="4355114"/>
              <a:chOff x="18118440" y="22492900"/>
              <a:chExt cx="6589589" cy="4355114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D37C71F6-B629-344F-91EB-FF48421500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83" r="646" b="1200"/>
              <a:stretch/>
            </p:blipFill>
            <p:spPr>
              <a:xfrm>
                <a:off x="18118440" y="22492900"/>
                <a:ext cx="6589589" cy="4278551"/>
              </a:xfrm>
              <a:prstGeom prst="rect">
                <a:avLst/>
              </a:prstGeom>
              <a:ln w="25400">
                <a:solidFill>
                  <a:schemeClr val="bg1">
                    <a:lumMod val="75000"/>
                  </a:schemeClr>
                </a:solidFill>
              </a:ln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CDCA73B9-3AF2-794F-A6AF-7C1C84B807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118825" y="22889880"/>
                <a:ext cx="6588000" cy="3958134"/>
              </a:xfrm>
              <a:prstGeom prst="rect">
                <a:avLst/>
              </a:prstGeom>
            </p:spPr>
          </p:pic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C5B9ADB-409D-3147-B7ED-BF8DC9291166}"/>
                </a:ext>
              </a:extLst>
            </p:cNvPr>
            <p:cNvSpPr/>
            <p:nvPr/>
          </p:nvSpPr>
          <p:spPr>
            <a:xfrm>
              <a:off x="23996650" y="22540788"/>
              <a:ext cx="339725" cy="2969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en-US" sz="1013"/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18E7917A-47DB-D646-92DE-06CFF39414E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92" t="2456" r="1035" b="1229"/>
          <a:stretch/>
        </p:blipFill>
        <p:spPr>
          <a:xfrm>
            <a:off x="31001" y="1015172"/>
            <a:ext cx="4566553" cy="3712503"/>
          </a:xfrm>
          <a:prstGeom prst="rect">
            <a:avLst/>
          </a:prstGeom>
          <a:ln w="25400">
            <a:solidFill>
              <a:schemeClr val="bg1">
                <a:lumMod val="75000"/>
              </a:schemeClr>
            </a:solidFill>
          </a:ln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79DD0F3-F790-0745-8300-FEC2A0613C9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26" t="889" r="19274" b="8660"/>
          <a:stretch/>
        </p:blipFill>
        <p:spPr>
          <a:xfrm>
            <a:off x="41484" y="1043643"/>
            <a:ext cx="172099" cy="3405098"/>
          </a:xfrm>
          <a:prstGeom prst="rect">
            <a:avLst/>
          </a:prstGeom>
        </p:spPr>
      </p:pic>
      <p:sp>
        <p:nvSpPr>
          <p:cNvPr id="28" name="フリーフォーム 27">
            <a:extLst>
              <a:ext uri="{FF2B5EF4-FFF2-40B4-BE49-F238E27FC236}">
                <a16:creationId xmlns:a16="http://schemas.microsoft.com/office/drawing/2014/main" id="{39E96AFE-5173-914A-9602-1C11593B327C}"/>
              </a:ext>
            </a:extLst>
          </p:cNvPr>
          <p:cNvSpPr/>
          <p:nvPr/>
        </p:nvSpPr>
        <p:spPr>
          <a:xfrm rot="14888587" flipH="1">
            <a:off x="6376882" y="2165540"/>
            <a:ext cx="2362788" cy="2738862"/>
          </a:xfrm>
          <a:custGeom>
            <a:avLst/>
            <a:gdLst>
              <a:gd name="connsiteX0" fmla="*/ 1228822 w 1286552"/>
              <a:gd name="connsiteY0" fmla="*/ 148437 h 4461360"/>
              <a:gd name="connsiteX1" fmla="*/ 0 w 1286552"/>
              <a:gd name="connsiteY1" fmla="*/ 0 h 4461360"/>
              <a:gd name="connsiteX2" fmla="*/ 32989 w 1286552"/>
              <a:gd name="connsiteY2" fmla="*/ 4461360 h 4461360"/>
              <a:gd name="connsiteX3" fmla="*/ 1270057 w 1286552"/>
              <a:gd name="connsiteY3" fmla="*/ 3117179 h 4461360"/>
              <a:gd name="connsiteX4" fmla="*/ 1286552 w 1286552"/>
              <a:gd name="connsiteY4" fmla="*/ 3092440 h 4461360"/>
              <a:gd name="connsiteX0" fmla="*/ 1327788 w 1385518"/>
              <a:gd name="connsiteY0" fmla="*/ 0 h 4312923"/>
              <a:gd name="connsiteX1" fmla="*/ 0 w 1385518"/>
              <a:gd name="connsiteY1" fmla="*/ 214409 h 4312923"/>
              <a:gd name="connsiteX2" fmla="*/ 131955 w 1385518"/>
              <a:gd name="connsiteY2" fmla="*/ 4312923 h 4312923"/>
              <a:gd name="connsiteX3" fmla="*/ 1369023 w 1385518"/>
              <a:gd name="connsiteY3" fmla="*/ 2968742 h 4312923"/>
              <a:gd name="connsiteX4" fmla="*/ 1385518 w 1385518"/>
              <a:gd name="connsiteY4" fmla="*/ 2944003 h 4312923"/>
              <a:gd name="connsiteX0" fmla="*/ 1327788 w 1385518"/>
              <a:gd name="connsiteY0" fmla="*/ 0 h 4725248"/>
              <a:gd name="connsiteX1" fmla="*/ 0 w 1385518"/>
              <a:gd name="connsiteY1" fmla="*/ 214409 h 4725248"/>
              <a:gd name="connsiteX2" fmla="*/ 49484 w 1385518"/>
              <a:gd name="connsiteY2" fmla="*/ 4725248 h 4725248"/>
              <a:gd name="connsiteX3" fmla="*/ 1369023 w 1385518"/>
              <a:gd name="connsiteY3" fmla="*/ 2968742 h 4725248"/>
              <a:gd name="connsiteX4" fmla="*/ 1385518 w 1385518"/>
              <a:gd name="connsiteY4" fmla="*/ 2944003 h 4725248"/>
              <a:gd name="connsiteX0" fmla="*/ 1391288 w 1391288"/>
              <a:gd name="connsiteY0" fmla="*/ 854508 h 4510839"/>
              <a:gd name="connsiteX1" fmla="*/ 0 w 1391288"/>
              <a:gd name="connsiteY1" fmla="*/ 0 h 4510839"/>
              <a:gd name="connsiteX2" fmla="*/ 49484 w 1391288"/>
              <a:gd name="connsiteY2" fmla="*/ 4510839 h 4510839"/>
              <a:gd name="connsiteX3" fmla="*/ 1369023 w 1391288"/>
              <a:gd name="connsiteY3" fmla="*/ 2754333 h 4510839"/>
              <a:gd name="connsiteX4" fmla="*/ 1385518 w 1391288"/>
              <a:gd name="connsiteY4" fmla="*/ 2729594 h 4510839"/>
              <a:gd name="connsiteX0" fmla="*/ 1380704 w 1380704"/>
              <a:gd name="connsiteY0" fmla="*/ 0 h 3656331"/>
              <a:gd name="connsiteX1" fmla="*/ 0 w 1380704"/>
              <a:gd name="connsiteY1" fmla="*/ 1981826 h 3656331"/>
              <a:gd name="connsiteX2" fmla="*/ 38900 w 1380704"/>
              <a:gd name="connsiteY2" fmla="*/ 3656331 h 3656331"/>
              <a:gd name="connsiteX3" fmla="*/ 1358439 w 1380704"/>
              <a:gd name="connsiteY3" fmla="*/ 1899825 h 3656331"/>
              <a:gd name="connsiteX4" fmla="*/ 1374934 w 1380704"/>
              <a:gd name="connsiteY4" fmla="*/ 1875086 h 3656331"/>
              <a:gd name="connsiteX0" fmla="*/ 1380704 w 1380704"/>
              <a:gd name="connsiteY0" fmla="*/ 0 h 3635164"/>
              <a:gd name="connsiteX1" fmla="*/ 0 w 1380704"/>
              <a:gd name="connsiteY1" fmla="*/ 1981826 h 3635164"/>
              <a:gd name="connsiteX2" fmla="*/ 737400 w 1380704"/>
              <a:gd name="connsiteY2" fmla="*/ 3635164 h 3635164"/>
              <a:gd name="connsiteX3" fmla="*/ 1358439 w 1380704"/>
              <a:gd name="connsiteY3" fmla="*/ 1899825 h 3635164"/>
              <a:gd name="connsiteX4" fmla="*/ 1374934 w 1380704"/>
              <a:gd name="connsiteY4" fmla="*/ 1875086 h 3635164"/>
              <a:gd name="connsiteX0" fmla="*/ 671621 w 671621"/>
              <a:gd name="connsiteY0" fmla="*/ 0 h 3635164"/>
              <a:gd name="connsiteX1" fmla="*/ 0 w 671621"/>
              <a:gd name="connsiteY1" fmla="*/ 2320492 h 3635164"/>
              <a:gd name="connsiteX2" fmla="*/ 28317 w 671621"/>
              <a:gd name="connsiteY2" fmla="*/ 3635164 h 3635164"/>
              <a:gd name="connsiteX3" fmla="*/ 649356 w 671621"/>
              <a:gd name="connsiteY3" fmla="*/ 1899825 h 3635164"/>
              <a:gd name="connsiteX4" fmla="*/ 665851 w 671621"/>
              <a:gd name="connsiteY4" fmla="*/ 1875086 h 3635164"/>
              <a:gd name="connsiteX0" fmla="*/ 671621 w 671621"/>
              <a:gd name="connsiteY0" fmla="*/ 0 h 3709248"/>
              <a:gd name="connsiteX1" fmla="*/ 0 w 671621"/>
              <a:gd name="connsiteY1" fmla="*/ 2320492 h 3709248"/>
              <a:gd name="connsiteX2" fmla="*/ 134150 w 671621"/>
              <a:gd name="connsiteY2" fmla="*/ 3709248 h 3709248"/>
              <a:gd name="connsiteX3" fmla="*/ 649356 w 671621"/>
              <a:gd name="connsiteY3" fmla="*/ 1899825 h 3709248"/>
              <a:gd name="connsiteX4" fmla="*/ 665851 w 671621"/>
              <a:gd name="connsiteY4" fmla="*/ 1875086 h 3709248"/>
              <a:gd name="connsiteX0" fmla="*/ 1158454 w 1158454"/>
              <a:gd name="connsiteY0" fmla="*/ 1002675 h 4711923"/>
              <a:gd name="connsiteX1" fmla="*/ 0 w 1158454"/>
              <a:gd name="connsiteY1" fmla="*/ 0 h 4711923"/>
              <a:gd name="connsiteX2" fmla="*/ 620983 w 1158454"/>
              <a:gd name="connsiteY2" fmla="*/ 4711923 h 4711923"/>
              <a:gd name="connsiteX3" fmla="*/ 1136189 w 1158454"/>
              <a:gd name="connsiteY3" fmla="*/ 2902500 h 4711923"/>
              <a:gd name="connsiteX4" fmla="*/ 1152684 w 1158454"/>
              <a:gd name="connsiteY4" fmla="*/ 2877761 h 4711923"/>
              <a:gd name="connsiteX0" fmla="*/ 1331221 w 1331221"/>
              <a:gd name="connsiteY0" fmla="*/ 1002675 h 2902500"/>
              <a:gd name="connsiteX1" fmla="*/ 172767 w 1331221"/>
              <a:gd name="connsiteY1" fmla="*/ 0 h 2902500"/>
              <a:gd name="connsiteX2" fmla="*/ 0 w 1331221"/>
              <a:gd name="connsiteY2" fmla="*/ 1261756 h 2902500"/>
              <a:gd name="connsiteX3" fmla="*/ 1308956 w 1331221"/>
              <a:gd name="connsiteY3" fmla="*/ 2902500 h 2902500"/>
              <a:gd name="connsiteX4" fmla="*/ 1325451 w 1331221"/>
              <a:gd name="connsiteY4" fmla="*/ 2877761 h 2902500"/>
              <a:gd name="connsiteX0" fmla="*/ 2857272 w 2857272"/>
              <a:gd name="connsiteY0" fmla="*/ 1002675 h 3978705"/>
              <a:gd name="connsiteX1" fmla="*/ 1698818 w 2857272"/>
              <a:gd name="connsiteY1" fmla="*/ 0 h 3978705"/>
              <a:gd name="connsiteX2" fmla="*/ 0 w 2857272"/>
              <a:gd name="connsiteY2" fmla="*/ 3978705 h 3978705"/>
              <a:gd name="connsiteX3" fmla="*/ 2835007 w 2857272"/>
              <a:gd name="connsiteY3" fmla="*/ 2902500 h 3978705"/>
              <a:gd name="connsiteX4" fmla="*/ 2851502 w 2857272"/>
              <a:gd name="connsiteY4" fmla="*/ 2877761 h 3978705"/>
              <a:gd name="connsiteX0" fmla="*/ 2857272 w 2857272"/>
              <a:gd name="connsiteY0" fmla="*/ 0 h 2976030"/>
              <a:gd name="connsiteX1" fmla="*/ 34930 w 2857272"/>
              <a:gd name="connsiteY1" fmla="*/ 1084257 h 2976030"/>
              <a:gd name="connsiteX2" fmla="*/ 0 w 2857272"/>
              <a:gd name="connsiteY2" fmla="*/ 2976030 h 2976030"/>
              <a:gd name="connsiteX3" fmla="*/ 2835007 w 2857272"/>
              <a:gd name="connsiteY3" fmla="*/ 1899825 h 2976030"/>
              <a:gd name="connsiteX4" fmla="*/ 2851502 w 2857272"/>
              <a:gd name="connsiteY4" fmla="*/ 1875086 h 2976030"/>
              <a:gd name="connsiteX0" fmla="*/ 2857272 w 2857272"/>
              <a:gd name="connsiteY0" fmla="*/ 0 h 2976030"/>
              <a:gd name="connsiteX1" fmla="*/ 34930 w 2857272"/>
              <a:gd name="connsiteY1" fmla="*/ 1084257 h 2976030"/>
              <a:gd name="connsiteX2" fmla="*/ 0 w 2857272"/>
              <a:gd name="connsiteY2" fmla="*/ 2976030 h 2976030"/>
              <a:gd name="connsiteX3" fmla="*/ 2835007 w 2857272"/>
              <a:gd name="connsiteY3" fmla="*/ 1899825 h 2976030"/>
              <a:gd name="connsiteX0" fmla="*/ 2857272 w 2913771"/>
              <a:gd name="connsiteY0" fmla="*/ 0 h 2976030"/>
              <a:gd name="connsiteX1" fmla="*/ 34930 w 2913771"/>
              <a:gd name="connsiteY1" fmla="*/ 1084257 h 2976030"/>
              <a:gd name="connsiteX2" fmla="*/ 0 w 2913771"/>
              <a:gd name="connsiteY2" fmla="*/ 2976030 h 2976030"/>
              <a:gd name="connsiteX3" fmla="*/ 2913771 w 2913771"/>
              <a:gd name="connsiteY3" fmla="*/ 1164805 h 2976030"/>
              <a:gd name="connsiteX0" fmla="*/ 2857272 w 2913771"/>
              <a:gd name="connsiteY0" fmla="*/ 0 h 2976030"/>
              <a:gd name="connsiteX1" fmla="*/ 2279702 w 2913771"/>
              <a:gd name="connsiteY1" fmla="*/ 60480 h 2976030"/>
              <a:gd name="connsiteX2" fmla="*/ 0 w 2913771"/>
              <a:gd name="connsiteY2" fmla="*/ 2976030 h 2976030"/>
              <a:gd name="connsiteX3" fmla="*/ 2913771 w 2913771"/>
              <a:gd name="connsiteY3" fmla="*/ 1164805 h 2976030"/>
              <a:gd name="connsiteX0" fmla="*/ 577570 w 634069"/>
              <a:gd name="connsiteY0" fmla="*/ 0 h 5469848"/>
              <a:gd name="connsiteX1" fmla="*/ 0 w 634069"/>
              <a:gd name="connsiteY1" fmla="*/ 60480 h 5469848"/>
              <a:gd name="connsiteX2" fmla="*/ 171825 w 634069"/>
              <a:gd name="connsiteY2" fmla="*/ 5469848 h 5469848"/>
              <a:gd name="connsiteX3" fmla="*/ 634069 w 634069"/>
              <a:gd name="connsiteY3" fmla="*/ 1164805 h 5469848"/>
              <a:gd name="connsiteX0" fmla="*/ 587416 w 643915"/>
              <a:gd name="connsiteY0" fmla="*/ 202028 h 5671876"/>
              <a:gd name="connsiteX1" fmla="*/ 0 w 643915"/>
              <a:gd name="connsiteY1" fmla="*/ 0 h 5671876"/>
              <a:gd name="connsiteX2" fmla="*/ 181671 w 643915"/>
              <a:gd name="connsiteY2" fmla="*/ 5671876 h 5671876"/>
              <a:gd name="connsiteX3" fmla="*/ 643915 w 643915"/>
              <a:gd name="connsiteY3" fmla="*/ 1366833 h 5671876"/>
              <a:gd name="connsiteX0" fmla="*/ 587416 w 643915"/>
              <a:gd name="connsiteY0" fmla="*/ 202028 h 5396244"/>
              <a:gd name="connsiteX1" fmla="*/ 0 w 643915"/>
              <a:gd name="connsiteY1" fmla="*/ 0 h 5396244"/>
              <a:gd name="connsiteX2" fmla="*/ 33988 w 643915"/>
              <a:gd name="connsiteY2" fmla="*/ 5396244 h 5396244"/>
              <a:gd name="connsiteX3" fmla="*/ 643915 w 643915"/>
              <a:gd name="connsiteY3" fmla="*/ 1366833 h 5396244"/>
              <a:gd name="connsiteX0" fmla="*/ 651883 w 708382"/>
              <a:gd name="connsiteY0" fmla="*/ 202028 h 1576766"/>
              <a:gd name="connsiteX1" fmla="*/ 64467 w 708382"/>
              <a:gd name="connsiteY1" fmla="*/ 0 h 1576766"/>
              <a:gd name="connsiteX2" fmla="*/ 0 w 708382"/>
              <a:gd name="connsiteY2" fmla="*/ 1576766 h 1576766"/>
              <a:gd name="connsiteX3" fmla="*/ 708382 w 708382"/>
              <a:gd name="connsiteY3" fmla="*/ 1366833 h 1576766"/>
              <a:gd name="connsiteX0" fmla="*/ 1026012 w 1026012"/>
              <a:gd name="connsiteY0" fmla="*/ 0 h 1834126"/>
              <a:gd name="connsiteX1" fmla="*/ 64467 w 1026012"/>
              <a:gd name="connsiteY1" fmla="*/ 257360 h 1834126"/>
              <a:gd name="connsiteX2" fmla="*/ 0 w 1026012"/>
              <a:gd name="connsiteY2" fmla="*/ 1834126 h 1834126"/>
              <a:gd name="connsiteX3" fmla="*/ 708382 w 1026012"/>
              <a:gd name="connsiteY3" fmla="*/ 1624193 h 1834126"/>
              <a:gd name="connsiteX0" fmla="*/ 1026012 w 1026012"/>
              <a:gd name="connsiteY0" fmla="*/ 0 h 5469922"/>
              <a:gd name="connsiteX1" fmla="*/ 64467 w 1026012"/>
              <a:gd name="connsiteY1" fmla="*/ 257360 h 5469922"/>
              <a:gd name="connsiteX2" fmla="*/ 0 w 1026012"/>
              <a:gd name="connsiteY2" fmla="*/ 1834126 h 5469922"/>
              <a:gd name="connsiteX3" fmla="*/ 1003747 w 1026012"/>
              <a:gd name="connsiteY3" fmla="*/ 5469922 h 5469922"/>
              <a:gd name="connsiteX0" fmla="*/ 976784 w 1003747"/>
              <a:gd name="connsiteY0" fmla="*/ 0 h 5522423"/>
              <a:gd name="connsiteX1" fmla="*/ 64467 w 1003747"/>
              <a:gd name="connsiteY1" fmla="*/ 309861 h 5522423"/>
              <a:gd name="connsiteX2" fmla="*/ 0 w 1003747"/>
              <a:gd name="connsiteY2" fmla="*/ 1886627 h 5522423"/>
              <a:gd name="connsiteX3" fmla="*/ 1003747 w 1003747"/>
              <a:gd name="connsiteY3" fmla="*/ 5522423 h 5522423"/>
              <a:gd name="connsiteX0" fmla="*/ 912317 w 939280"/>
              <a:gd name="connsiteY0" fmla="*/ 0 h 5522423"/>
              <a:gd name="connsiteX1" fmla="*/ 0 w 939280"/>
              <a:gd name="connsiteY1" fmla="*/ 309861 h 5522423"/>
              <a:gd name="connsiteX2" fmla="*/ 33988 w 939280"/>
              <a:gd name="connsiteY2" fmla="*/ 1702873 h 5522423"/>
              <a:gd name="connsiteX3" fmla="*/ 939280 w 939280"/>
              <a:gd name="connsiteY3" fmla="*/ 5522423 h 5522423"/>
              <a:gd name="connsiteX0" fmla="*/ 912317 w 939280"/>
              <a:gd name="connsiteY0" fmla="*/ 0 h 5522423"/>
              <a:gd name="connsiteX1" fmla="*/ 0 w 939280"/>
              <a:gd name="connsiteY1" fmla="*/ 309861 h 5522423"/>
              <a:gd name="connsiteX2" fmla="*/ 58926 w 939280"/>
              <a:gd name="connsiteY2" fmla="*/ 2822320 h 5522423"/>
              <a:gd name="connsiteX3" fmla="*/ 939280 w 939280"/>
              <a:gd name="connsiteY3" fmla="*/ 5522423 h 5522423"/>
              <a:gd name="connsiteX0" fmla="*/ 854128 w 881091"/>
              <a:gd name="connsiteY0" fmla="*/ 0 h 5522423"/>
              <a:gd name="connsiteX1" fmla="*/ 0 w 881091"/>
              <a:gd name="connsiteY1" fmla="*/ 1285221 h 5522423"/>
              <a:gd name="connsiteX2" fmla="*/ 737 w 881091"/>
              <a:gd name="connsiteY2" fmla="*/ 2822320 h 5522423"/>
              <a:gd name="connsiteX3" fmla="*/ 881091 w 881091"/>
              <a:gd name="connsiteY3" fmla="*/ 5522423 h 5522423"/>
              <a:gd name="connsiteX0" fmla="*/ 854128 w 854128"/>
              <a:gd name="connsiteY0" fmla="*/ 0 h 3321696"/>
              <a:gd name="connsiteX1" fmla="*/ 0 w 854128"/>
              <a:gd name="connsiteY1" fmla="*/ 1285221 h 3321696"/>
              <a:gd name="connsiteX2" fmla="*/ 737 w 854128"/>
              <a:gd name="connsiteY2" fmla="*/ 2822320 h 3321696"/>
              <a:gd name="connsiteX3" fmla="*/ 812127 w 854128"/>
              <a:gd name="connsiteY3" fmla="*/ 3321696 h 3321696"/>
              <a:gd name="connsiteX0" fmla="*/ 854128 w 854128"/>
              <a:gd name="connsiteY0" fmla="*/ 0 h 3390657"/>
              <a:gd name="connsiteX1" fmla="*/ 0 w 854128"/>
              <a:gd name="connsiteY1" fmla="*/ 1285221 h 3390657"/>
              <a:gd name="connsiteX2" fmla="*/ 737 w 854128"/>
              <a:gd name="connsiteY2" fmla="*/ 2822320 h 3390657"/>
              <a:gd name="connsiteX3" fmla="*/ 812127 w 854128"/>
              <a:gd name="connsiteY3" fmla="*/ 3321696 h 3390657"/>
              <a:gd name="connsiteX0" fmla="*/ 854128 w 854128"/>
              <a:gd name="connsiteY0" fmla="*/ 0 h 3321696"/>
              <a:gd name="connsiteX1" fmla="*/ 0 w 854128"/>
              <a:gd name="connsiteY1" fmla="*/ 1285221 h 3321696"/>
              <a:gd name="connsiteX2" fmla="*/ 737 w 854128"/>
              <a:gd name="connsiteY2" fmla="*/ 2822320 h 3321696"/>
              <a:gd name="connsiteX3" fmla="*/ 812127 w 854128"/>
              <a:gd name="connsiteY3" fmla="*/ 3321696 h 3321696"/>
              <a:gd name="connsiteX0" fmla="*/ 854128 w 854128"/>
              <a:gd name="connsiteY0" fmla="*/ 0 h 3321696"/>
              <a:gd name="connsiteX1" fmla="*/ 0 w 854128"/>
              <a:gd name="connsiteY1" fmla="*/ 1285221 h 3321696"/>
              <a:gd name="connsiteX2" fmla="*/ 737 w 854128"/>
              <a:gd name="connsiteY2" fmla="*/ 2822320 h 3321696"/>
              <a:gd name="connsiteX3" fmla="*/ 812127 w 854128"/>
              <a:gd name="connsiteY3" fmla="*/ 3321696 h 3321696"/>
              <a:gd name="connsiteX0" fmla="*/ 854128 w 926780"/>
              <a:gd name="connsiteY0" fmla="*/ 0 h 5292032"/>
              <a:gd name="connsiteX1" fmla="*/ 0 w 926780"/>
              <a:gd name="connsiteY1" fmla="*/ 1285221 h 5292032"/>
              <a:gd name="connsiteX2" fmla="*/ 737 w 926780"/>
              <a:gd name="connsiteY2" fmla="*/ 2822320 h 5292032"/>
              <a:gd name="connsiteX3" fmla="*/ 926780 w 926780"/>
              <a:gd name="connsiteY3" fmla="*/ 5292032 h 5292032"/>
              <a:gd name="connsiteX0" fmla="*/ 854128 w 926780"/>
              <a:gd name="connsiteY0" fmla="*/ 0 h 5292032"/>
              <a:gd name="connsiteX1" fmla="*/ 0 w 926780"/>
              <a:gd name="connsiteY1" fmla="*/ 1285221 h 5292032"/>
              <a:gd name="connsiteX2" fmla="*/ 737 w 926780"/>
              <a:gd name="connsiteY2" fmla="*/ 2822320 h 5292032"/>
              <a:gd name="connsiteX3" fmla="*/ 926780 w 926780"/>
              <a:gd name="connsiteY3" fmla="*/ 5292032 h 5292032"/>
              <a:gd name="connsiteX0" fmla="*/ 854128 w 863084"/>
              <a:gd name="connsiteY0" fmla="*/ 0 h 5309018"/>
              <a:gd name="connsiteX1" fmla="*/ 0 w 863084"/>
              <a:gd name="connsiteY1" fmla="*/ 1285221 h 5309018"/>
              <a:gd name="connsiteX2" fmla="*/ 737 w 863084"/>
              <a:gd name="connsiteY2" fmla="*/ 2822320 h 5309018"/>
              <a:gd name="connsiteX3" fmla="*/ 863084 w 863084"/>
              <a:gd name="connsiteY3" fmla="*/ 5309018 h 5309018"/>
              <a:gd name="connsiteX0" fmla="*/ 854128 w 863084"/>
              <a:gd name="connsiteY0" fmla="*/ 0 h 5309018"/>
              <a:gd name="connsiteX1" fmla="*/ 0 w 863084"/>
              <a:gd name="connsiteY1" fmla="*/ 1285221 h 5309018"/>
              <a:gd name="connsiteX2" fmla="*/ 737 w 863084"/>
              <a:gd name="connsiteY2" fmla="*/ 2822320 h 5309018"/>
              <a:gd name="connsiteX3" fmla="*/ 863084 w 863084"/>
              <a:gd name="connsiteY3" fmla="*/ 5309018 h 5309018"/>
              <a:gd name="connsiteX0" fmla="*/ 854128 w 863084"/>
              <a:gd name="connsiteY0" fmla="*/ 0 h 4714520"/>
              <a:gd name="connsiteX1" fmla="*/ 0 w 863084"/>
              <a:gd name="connsiteY1" fmla="*/ 690723 h 4714520"/>
              <a:gd name="connsiteX2" fmla="*/ 737 w 863084"/>
              <a:gd name="connsiteY2" fmla="*/ 2227822 h 4714520"/>
              <a:gd name="connsiteX3" fmla="*/ 863084 w 863084"/>
              <a:gd name="connsiteY3" fmla="*/ 4714520 h 4714520"/>
              <a:gd name="connsiteX0" fmla="*/ 854128 w 863084"/>
              <a:gd name="connsiteY0" fmla="*/ 0 h 4714520"/>
              <a:gd name="connsiteX1" fmla="*/ 0 w 863084"/>
              <a:gd name="connsiteY1" fmla="*/ 1726848 h 4714520"/>
              <a:gd name="connsiteX2" fmla="*/ 737 w 863084"/>
              <a:gd name="connsiteY2" fmla="*/ 2227822 h 4714520"/>
              <a:gd name="connsiteX3" fmla="*/ 863084 w 863084"/>
              <a:gd name="connsiteY3" fmla="*/ 4714520 h 4714520"/>
              <a:gd name="connsiteX0" fmla="*/ 854128 w 863084"/>
              <a:gd name="connsiteY0" fmla="*/ 0 h 4714520"/>
              <a:gd name="connsiteX1" fmla="*/ 0 w 863084"/>
              <a:gd name="connsiteY1" fmla="*/ 1726848 h 4714520"/>
              <a:gd name="connsiteX2" fmla="*/ 737 w 863084"/>
              <a:gd name="connsiteY2" fmla="*/ 2227822 h 4714520"/>
              <a:gd name="connsiteX3" fmla="*/ 863084 w 863084"/>
              <a:gd name="connsiteY3" fmla="*/ 4714520 h 4714520"/>
              <a:gd name="connsiteX0" fmla="*/ 930564 w 939520"/>
              <a:gd name="connsiteY0" fmla="*/ 0 h 4714520"/>
              <a:gd name="connsiteX1" fmla="*/ 0 w 939520"/>
              <a:gd name="connsiteY1" fmla="*/ 1862734 h 4714520"/>
              <a:gd name="connsiteX2" fmla="*/ 77173 w 939520"/>
              <a:gd name="connsiteY2" fmla="*/ 2227822 h 4714520"/>
              <a:gd name="connsiteX3" fmla="*/ 939520 w 939520"/>
              <a:gd name="connsiteY3" fmla="*/ 4714520 h 4714520"/>
              <a:gd name="connsiteX0" fmla="*/ 930564 w 939520"/>
              <a:gd name="connsiteY0" fmla="*/ 0 h 4714520"/>
              <a:gd name="connsiteX1" fmla="*/ 0 w 939520"/>
              <a:gd name="connsiteY1" fmla="*/ 1862734 h 4714520"/>
              <a:gd name="connsiteX2" fmla="*/ 77173 w 939520"/>
              <a:gd name="connsiteY2" fmla="*/ 2227822 h 4714520"/>
              <a:gd name="connsiteX3" fmla="*/ 939520 w 939520"/>
              <a:gd name="connsiteY3" fmla="*/ 4714520 h 4714520"/>
              <a:gd name="connsiteX0" fmla="*/ 930564 w 939520"/>
              <a:gd name="connsiteY0" fmla="*/ 0 h 4714520"/>
              <a:gd name="connsiteX1" fmla="*/ 0 w 939520"/>
              <a:gd name="connsiteY1" fmla="*/ 1862734 h 4714520"/>
              <a:gd name="connsiteX2" fmla="*/ 77173 w 939520"/>
              <a:gd name="connsiteY2" fmla="*/ 2227822 h 4714520"/>
              <a:gd name="connsiteX3" fmla="*/ 939520 w 939520"/>
              <a:gd name="connsiteY3" fmla="*/ 4714520 h 4714520"/>
              <a:gd name="connsiteX0" fmla="*/ 942569 w 951525"/>
              <a:gd name="connsiteY0" fmla="*/ 0 h 4714520"/>
              <a:gd name="connsiteX1" fmla="*/ 12005 w 951525"/>
              <a:gd name="connsiteY1" fmla="*/ 1862734 h 4714520"/>
              <a:gd name="connsiteX2" fmla="*/ 3 w 951525"/>
              <a:gd name="connsiteY2" fmla="*/ 2312750 h 4714520"/>
              <a:gd name="connsiteX3" fmla="*/ 951525 w 951525"/>
              <a:gd name="connsiteY3" fmla="*/ 4714520 h 4714520"/>
              <a:gd name="connsiteX0" fmla="*/ 945358 w 954314"/>
              <a:gd name="connsiteY0" fmla="*/ 0 h 4714520"/>
              <a:gd name="connsiteX1" fmla="*/ 0 w 954314"/>
              <a:gd name="connsiteY1" fmla="*/ 1908761 h 4714520"/>
              <a:gd name="connsiteX2" fmla="*/ 2792 w 954314"/>
              <a:gd name="connsiteY2" fmla="*/ 2312750 h 4714520"/>
              <a:gd name="connsiteX3" fmla="*/ 954314 w 954314"/>
              <a:gd name="connsiteY3" fmla="*/ 4714520 h 4714520"/>
              <a:gd name="connsiteX0" fmla="*/ 945358 w 954314"/>
              <a:gd name="connsiteY0" fmla="*/ 0 h 4714520"/>
              <a:gd name="connsiteX1" fmla="*/ 0 w 954314"/>
              <a:gd name="connsiteY1" fmla="*/ 1961362 h 4714520"/>
              <a:gd name="connsiteX2" fmla="*/ 2792 w 954314"/>
              <a:gd name="connsiteY2" fmla="*/ 2312750 h 4714520"/>
              <a:gd name="connsiteX3" fmla="*/ 954314 w 954314"/>
              <a:gd name="connsiteY3" fmla="*/ 4714520 h 4714520"/>
              <a:gd name="connsiteX0" fmla="*/ 945358 w 1737242"/>
              <a:gd name="connsiteY0" fmla="*/ 0 h 5674476"/>
              <a:gd name="connsiteX1" fmla="*/ 0 w 1737242"/>
              <a:gd name="connsiteY1" fmla="*/ 1961362 h 5674476"/>
              <a:gd name="connsiteX2" fmla="*/ 2792 w 1737242"/>
              <a:gd name="connsiteY2" fmla="*/ 2312750 h 5674476"/>
              <a:gd name="connsiteX3" fmla="*/ 1737242 w 1737242"/>
              <a:gd name="connsiteY3" fmla="*/ 5674476 h 5674476"/>
              <a:gd name="connsiteX0" fmla="*/ 2517406 w 2517406"/>
              <a:gd name="connsiteY0" fmla="*/ 0 h 3916485"/>
              <a:gd name="connsiteX1" fmla="*/ 0 w 2517406"/>
              <a:gd name="connsiteY1" fmla="*/ 203371 h 3916485"/>
              <a:gd name="connsiteX2" fmla="*/ 2792 w 2517406"/>
              <a:gd name="connsiteY2" fmla="*/ 554759 h 3916485"/>
              <a:gd name="connsiteX3" fmla="*/ 1737242 w 2517406"/>
              <a:gd name="connsiteY3" fmla="*/ 3916485 h 3916485"/>
              <a:gd name="connsiteX0" fmla="*/ 2517406 w 2517406"/>
              <a:gd name="connsiteY0" fmla="*/ 50579 h 3967064"/>
              <a:gd name="connsiteX1" fmla="*/ 0 w 2517406"/>
              <a:gd name="connsiteY1" fmla="*/ 253950 h 3967064"/>
              <a:gd name="connsiteX2" fmla="*/ 2792 w 2517406"/>
              <a:gd name="connsiteY2" fmla="*/ 605338 h 3967064"/>
              <a:gd name="connsiteX3" fmla="*/ 1737242 w 2517406"/>
              <a:gd name="connsiteY3" fmla="*/ 3967064 h 3967064"/>
              <a:gd name="connsiteX0" fmla="*/ 2553745 w 2553745"/>
              <a:gd name="connsiteY0" fmla="*/ 113473 h 3939587"/>
              <a:gd name="connsiteX1" fmla="*/ 0 w 2553745"/>
              <a:gd name="connsiteY1" fmla="*/ 226473 h 3939587"/>
              <a:gd name="connsiteX2" fmla="*/ 2792 w 2553745"/>
              <a:gd name="connsiteY2" fmla="*/ 577861 h 3939587"/>
              <a:gd name="connsiteX3" fmla="*/ 1737242 w 2553745"/>
              <a:gd name="connsiteY3" fmla="*/ 3939587 h 3939587"/>
              <a:gd name="connsiteX0" fmla="*/ 2553745 w 2553745"/>
              <a:gd name="connsiteY0" fmla="*/ 113473 h 3939587"/>
              <a:gd name="connsiteX1" fmla="*/ 0 w 2553745"/>
              <a:gd name="connsiteY1" fmla="*/ 226473 h 3939587"/>
              <a:gd name="connsiteX2" fmla="*/ 109044 w 2553745"/>
              <a:gd name="connsiteY2" fmla="*/ 1387291 h 3939587"/>
              <a:gd name="connsiteX3" fmla="*/ 1737242 w 2553745"/>
              <a:gd name="connsiteY3" fmla="*/ 3939587 h 3939587"/>
              <a:gd name="connsiteX0" fmla="*/ 2444702 w 2444702"/>
              <a:gd name="connsiteY0" fmla="*/ 86527 h 3912641"/>
              <a:gd name="connsiteX1" fmla="*/ 94428 w 2444702"/>
              <a:gd name="connsiteY1" fmla="*/ 237114 h 3912641"/>
              <a:gd name="connsiteX2" fmla="*/ 1 w 2444702"/>
              <a:gd name="connsiteY2" fmla="*/ 1360345 h 3912641"/>
              <a:gd name="connsiteX3" fmla="*/ 1628199 w 2444702"/>
              <a:gd name="connsiteY3" fmla="*/ 3912641 h 3912641"/>
              <a:gd name="connsiteX0" fmla="*/ 2444702 w 2444702"/>
              <a:gd name="connsiteY0" fmla="*/ 0 h 3826114"/>
              <a:gd name="connsiteX1" fmla="*/ 94428 w 2444702"/>
              <a:gd name="connsiteY1" fmla="*/ 150587 h 3826114"/>
              <a:gd name="connsiteX2" fmla="*/ 1 w 2444702"/>
              <a:gd name="connsiteY2" fmla="*/ 1273818 h 3826114"/>
              <a:gd name="connsiteX3" fmla="*/ 1628199 w 2444702"/>
              <a:gd name="connsiteY3" fmla="*/ 3826114 h 3826114"/>
              <a:gd name="connsiteX0" fmla="*/ 2444702 w 2444702"/>
              <a:gd name="connsiteY0" fmla="*/ 0 h 3826114"/>
              <a:gd name="connsiteX1" fmla="*/ 94428 w 2444702"/>
              <a:gd name="connsiteY1" fmla="*/ 150587 h 3826114"/>
              <a:gd name="connsiteX2" fmla="*/ 1 w 2444702"/>
              <a:gd name="connsiteY2" fmla="*/ 1273818 h 3826114"/>
              <a:gd name="connsiteX3" fmla="*/ 1628199 w 2444702"/>
              <a:gd name="connsiteY3" fmla="*/ 3826114 h 3826114"/>
              <a:gd name="connsiteX0" fmla="*/ 1841077 w 1841077"/>
              <a:gd name="connsiteY0" fmla="*/ 0 h 4220028"/>
              <a:gd name="connsiteX1" fmla="*/ 94428 w 1841077"/>
              <a:gd name="connsiteY1" fmla="*/ 544501 h 4220028"/>
              <a:gd name="connsiteX2" fmla="*/ 1 w 1841077"/>
              <a:gd name="connsiteY2" fmla="*/ 1667732 h 4220028"/>
              <a:gd name="connsiteX3" fmla="*/ 1628199 w 1841077"/>
              <a:gd name="connsiteY3" fmla="*/ 4220028 h 4220028"/>
              <a:gd name="connsiteX0" fmla="*/ 1841077 w 1841077"/>
              <a:gd name="connsiteY0" fmla="*/ 0 h 4220028"/>
              <a:gd name="connsiteX1" fmla="*/ 94428 w 1841077"/>
              <a:gd name="connsiteY1" fmla="*/ 544501 h 4220028"/>
              <a:gd name="connsiteX2" fmla="*/ 1 w 1841077"/>
              <a:gd name="connsiteY2" fmla="*/ 1667732 h 4220028"/>
              <a:gd name="connsiteX3" fmla="*/ 1628199 w 1841077"/>
              <a:gd name="connsiteY3" fmla="*/ 4220028 h 4220028"/>
              <a:gd name="connsiteX0" fmla="*/ 1841077 w 1841077"/>
              <a:gd name="connsiteY0" fmla="*/ 0 h 4220028"/>
              <a:gd name="connsiteX1" fmla="*/ 94428 w 1841077"/>
              <a:gd name="connsiteY1" fmla="*/ 544501 h 4220028"/>
              <a:gd name="connsiteX2" fmla="*/ 1 w 1841077"/>
              <a:gd name="connsiteY2" fmla="*/ 1667732 h 4220028"/>
              <a:gd name="connsiteX3" fmla="*/ 1628199 w 1841077"/>
              <a:gd name="connsiteY3" fmla="*/ 4220028 h 4220028"/>
              <a:gd name="connsiteX0" fmla="*/ 1841077 w 1841077"/>
              <a:gd name="connsiteY0" fmla="*/ 0 h 4220028"/>
              <a:gd name="connsiteX1" fmla="*/ 94428 w 1841077"/>
              <a:gd name="connsiteY1" fmla="*/ 544501 h 4220028"/>
              <a:gd name="connsiteX2" fmla="*/ 1 w 1841077"/>
              <a:gd name="connsiteY2" fmla="*/ 1667732 h 4220028"/>
              <a:gd name="connsiteX3" fmla="*/ 1628199 w 1841077"/>
              <a:gd name="connsiteY3" fmla="*/ 4220028 h 4220028"/>
              <a:gd name="connsiteX0" fmla="*/ 1841077 w 1841077"/>
              <a:gd name="connsiteY0" fmla="*/ 0 h 3129755"/>
              <a:gd name="connsiteX1" fmla="*/ 94428 w 1841077"/>
              <a:gd name="connsiteY1" fmla="*/ 544501 h 3129755"/>
              <a:gd name="connsiteX2" fmla="*/ 1 w 1841077"/>
              <a:gd name="connsiteY2" fmla="*/ 1667732 h 3129755"/>
              <a:gd name="connsiteX3" fmla="*/ 1313310 w 1841077"/>
              <a:gd name="connsiteY3" fmla="*/ 3129755 h 3129755"/>
              <a:gd name="connsiteX0" fmla="*/ 1841077 w 1841077"/>
              <a:gd name="connsiteY0" fmla="*/ 0 h 3129755"/>
              <a:gd name="connsiteX1" fmla="*/ 94428 w 1841077"/>
              <a:gd name="connsiteY1" fmla="*/ 544501 h 3129755"/>
              <a:gd name="connsiteX2" fmla="*/ 1 w 1841077"/>
              <a:gd name="connsiteY2" fmla="*/ 1667732 h 3129755"/>
              <a:gd name="connsiteX3" fmla="*/ 1313310 w 1841077"/>
              <a:gd name="connsiteY3" fmla="*/ 3129755 h 3129755"/>
              <a:gd name="connsiteX0" fmla="*/ 1875085 w 1875085"/>
              <a:gd name="connsiteY0" fmla="*/ 0 h 3129755"/>
              <a:gd name="connsiteX1" fmla="*/ 128436 w 1875085"/>
              <a:gd name="connsiteY1" fmla="*/ 544501 h 3129755"/>
              <a:gd name="connsiteX2" fmla="*/ 0 w 1875085"/>
              <a:gd name="connsiteY2" fmla="*/ 1511104 h 3129755"/>
              <a:gd name="connsiteX3" fmla="*/ 1347318 w 1875085"/>
              <a:gd name="connsiteY3" fmla="*/ 3129755 h 3129755"/>
              <a:gd name="connsiteX0" fmla="*/ 2011998 w 2011998"/>
              <a:gd name="connsiteY0" fmla="*/ 0 h 3273257"/>
              <a:gd name="connsiteX1" fmla="*/ 128436 w 2011998"/>
              <a:gd name="connsiteY1" fmla="*/ 688003 h 3273257"/>
              <a:gd name="connsiteX2" fmla="*/ 0 w 2011998"/>
              <a:gd name="connsiteY2" fmla="*/ 1654606 h 3273257"/>
              <a:gd name="connsiteX3" fmla="*/ 1347318 w 2011998"/>
              <a:gd name="connsiteY3" fmla="*/ 3273257 h 3273257"/>
              <a:gd name="connsiteX0" fmla="*/ 2011998 w 2011998"/>
              <a:gd name="connsiteY0" fmla="*/ 0 h 3196588"/>
              <a:gd name="connsiteX1" fmla="*/ 128436 w 2011998"/>
              <a:gd name="connsiteY1" fmla="*/ 688003 h 3196588"/>
              <a:gd name="connsiteX2" fmla="*/ 0 w 2011998"/>
              <a:gd name="connsiteY2" fmla="*/ 1654606 h 3196588"/>
              <a:gd name="connsiteX3" fmla="*/ 1315469 w 2011998"/>
              <a:gd name="connsiteY3" fmla="*/ 3196588 h 3196588"/>
              <a:gd name="connsiteX0" fmla="*/ 2082324 w 2082324"/>
              <a:gd name="connsiteY0" fmla="*/ 0 h 3196588"/>
              <a:gd name="connsiteX1" fmla="*/ 198762 w 2082324"/>
              <a:gd name="connsiteY1" fmla="*/ 688003 h 3196588"/>
              <a:gd name="connsiteX2" fmla="*/ 0 w 2082324"/>
              <a:gd name="connsiteY2" fmla="*/ 1756638 h 3196588"/>
              <a:gd name="connsiteX3" fmla="*/ 1385795 w 2082324"/>
              <a:gd name="connsiteY3" fmla="*/ 3196588 h 3196588"/>
              <a:gd name="connsiteX0" fmla="*/ 2082324 w 2082324"/>
              <a:gd name="connsiteY0" fmla="*/ 0 h 3196588"/>
              <a:gd name="connsiteX1" fmla="*/ 198762 w 2082324"/>
              <a:gd name="connsiteY1" fmla="*/ 688003 h 3196588"/>
              <a:gd name="connsiteX2" fmla="*/ 0 w 2082324"/>
              <a:gd name="connsiteY2" fmla="*/ 1756638 h 3196588"/>
              <a:gd name="connsiteX3" fmla="*/ 1385795 w 2082324"/>
              <a:gd name="connsiteY3" fmla="*/ 3196588 h 3196588"/>
              <a:gd name="connsiteX0" fmla="*/ 2082324 w 2082324"/>
              <a:gd name="connsiteY0" fmla="*/ 0 h 3196588"/>
              <a:gd name="connsiteX1" fmla="*/ 198762 w 2082324"/>
              <a:gd name="connsiteY1" fmla="*/ 688003 h 3196588"/>
              <a:gd name="connsiteX2" fmla="*/ 0 w 2082324"/>
              <a:gd name="connsiteY2" fmla="*/ 1756638 h 3196588"/>
              <a:gd name="connsiteX3" fmla="*/ 1385795 w 2082324"/>
              <a:gd name="connsiteY3" fmla="*/ 3196588 h 3196588"/>
              <a:gd name="connsiteX0" fmla="*/ 2082324 w 2082324"/>
              <a:gd name="connsiteY0" fmla="*/ 0 h 3196588"/>
              <a:gd name="connsiteX1" fmla="*/ 198762 w 2082324"/>
              <a:gd name="connsiteY1" fmla="*/ 688003 h 3196588"/>
              <a:gd name="connsiteX2" fmla="*/ 0 w 2082324"/>
              <a:gd name="connsiteY2" fmla="*/ 1756638 h 3196588"/>
              <a:gd name="connsiteX3" fmla="*/ 1385795 w 2082324"/>
              <a:gd name="connsiteY3" fmla="*/ 3196588 h 3196588"/>
              <a:gd name="connsiteX0" fmla="*/ 2082324 w 2082324"/>
              <a:gd name="connsiteY0" fmla="*/ 0 h 3196588"/>
              <a:gd name="connsiteX1" fmla="*/ 150445 w 2082324"/>
              <a:gd name="connsiteY1" fmla="*/ 722063 h 3196588"/>
              <a:gd name="connsiteX2" fmla="*/ 0 w 2082324"/>
              <a:gd name="connsiteY2" fmla="*/ 1756638 h 3196588"/>
              <a:gd name="connsiteX3" fmla="*/ 1385795 w 2082324"/>
              <a:gd name="connsiteY3" fmla="*/ 3196588 h 3196588"/>
              <a:gd name="connsiteX0" fmla="*/ 2082324 w 2082324"/>
              <a:gd name="connsiteY0" fmla="*/ 0 h 3196588"/>
              <a:gd name="connsiteX1" fmla="*/ 150445 w 2082324"/>
              <a:gd name="connsiteY1" fmla="*/ 722063 h 3196588"/>
              <a:gd name="connsiteX2" fmla="*/ 0 w 2082324"/>
              <a:gd name="connsiteY2" fmla="*/ 1756638 h 3196588"/>
              <a:gd name="connsiteX3" fmla="*/ 1385795 w 2082324"/>
              <a:gd name="connsiteY3" fmla="*/ 3196588 h 3196588"/>
              <a:gd name="connsiteX0" fmla="*/ 2106746 w 2106746"/>
              <a:gd name="connsiteY0" fmla="*/ 0 h 3217867"/>
              <a:gd name="connsiteX1" fmla="*/ 150445 w 2106746"/>
              <a:gd name="connsiteY1" fmla="*/ 743342 h 3217867"/>
              <a:gd name="connsiteX2" fmla="*/ 0 w 2106746"/>
              <a:gd name="connsiteY2" fmla="*/ 1777917 h 3217867"/>
              <a:gd name="connsiteX3" fmla="*/ 1385795 w 2106746"/>
              <a:gd name="connsiteY3" fmla="*/ 3217867 h 3217867"/>
              <a:gd name="connsiteX0" fmla="*/ 2106746 w 2106746"/>
              <a:gd name="connsiteY0" fmla="*/ 0 h 3256088"/>
              <a:gd name="connsiteX1" fmla="*/ 150445 w 2106746"/>
              <a:gd name="connsiteY1" fmla="*/ 743342 h 3256088"/>
              <a:gd name="connsiteX2" fmla="*/ 0 w 2106746"/>
              <a:gd name="connsiteY2" fmla="*/ 1777917 h 3256088"/>
              <a:gd name="connsiteX3" fmla="*/ 1406540 w 2106746"/>
              <a:gd name="connsiteY3" fmla="*/ 3256088 h 3256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06746" h="3256088">
                <a:moveTo>
                  <a:pt x="2106746" y="0"/>
                </a:moveTo>
                <a:cubicBezTo>
                  <a:pt x="1177109" y="373049"/>
                  <a:pt x="886603" y="363975"/>
                  <a:pt x="150445" y="743342"/>
                </a:cubicBezTo>
                <a:cubicBezTo>
                  <a:pt x="150691" y="1255708"/>
                  <a:pt x="-246" y="1265551"/>
                  <a:pt x="0" y="1777917"/>
                </a:cubicBezTo>
                <a:cubicBezTo>
                  <a:pt x="758113" y="1877655"/>
                  <a:pt x="997261" y="2444704"/>
                  <a:pt x="1406540" y="3256088"/>
                </a:cubicBezTo>
              </a:path>
            </a:pathLst>
          </a:custGeom>
          <a:solidFill>
            <a:srgbClr val="FFFFCC">
              <a:alpha val="50000"/>
            </a:srgbClr>
          </a:solidFill>
          <a:ln w="127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ja-JP" altLang="en-US" sz="1013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5B2C422-EBB8-014F-8F3B-C36F61414E9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8" t="13415" r="2538" b="7331"/>
          <a:stretch/>
        </p:blipFill>
        <p:spPr>
          <a:xfrm>
            <a:off x="6747840" y="3410854"/>
            <a:ext cx="2209585" cy="1704537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sp>
        <p:nvSpPr>
          <p:cNvPr id="30" name="Freeform 29">
            <a:extLst>
              <a:ext uri="{FF2B5EF4-FFF2-40B4-BE49-F238E27FC236}">
                <a16:creationId xmlns:a16="http://schemas.microsoft.com/office/drawing/2014/main" id="{2EB71AF4-7FB6-BF43-A84A-B78CC75F394B}"/>
              </a:ext>
            </a:extLst>
          </p:cNvPr>
          <p:cNvSpPr/>
          <p:nvPr/>
        </p:nvSpPr>
        <p:spPr>
          <a:xfrm>
            <a:off x="4036598" y="1154653"/>
            <a:ext cx="950738" cy="1154179"/>
          </a:xfrm>
          <a:custGeom>
            <a:avLst/>
            <a:gdLst>
              <a:gd name="connsiteX0" fmla="*/ 1711842 w 1759048"/>
              <a:gd name="connsiteY0" fmla="*/ 0 h 1071310"/>
              <a:gd name="connsiteX1" fmla="*/ 1541721 w 1759048"/>
              <a:gd name="connsiteY1" fmla="*/ 978195 h 1071310"/>
              <a:gd name="connsiteX2" fmla="*/ 0 w 1759048"/>
              <a:gd name="connsiteY2" fmla="*/ 1031358 h 1071310"/>
              <a:gd name="connsiteX3" fmla="*/ 0 w 1759048"/>
              <a:gd name="connsiteY3" fmla="*/ 1031358 h 1071310"/>
              <a:gd name="connsiteX0" fmla="*/ 1711842 w 1717183"/>
              <a:gd name="connsiteY0" fmla="*/ 0 h 1041998"/>
              <a:gd name="connsiteX1" fmla="*/ 1063255 w 1717183"/>
              <a:gd name="connsiteY1" fmla="*/ 935665 h 1041998"/>
              <a:gd name="connsiteX2" fmla="*/ 0 w 1717183"/>
              <a:gd name="connsiteY2" fmla="*/ 1031358 h 1041998"/>
              <a:gd name="connsiteX3" fmla="*/ 0 w 1717183"/>
              <a:gd name="connsiteY3" fmla="*/ 1031358 h 1041998"/>
              <a:gd name="connsiteX0" fmla="*/ 1711842 w 1717066"/>
              <a:gd name="connsiteY0" fmla="*/ 0 h 1031358"/>
              <a:gd name="connsiteX1" fmla="*/ 1052623 w 1717066"/>
              <a:gd name="connsiteY1" fmla="*/ 871869 h 1031358"/>
              <a:gd name="connsiteX2" fmla="*/ 0 w 1717066"/>
              <a:gd name="connsiteY2" fmla="*/ 1031358 h 1031358"/>
              <a:gd name="connsiteX3" fmla="*/ 0 w 1717066"/>
              <a:gd name="connsiteY3" fmla="*/ 1031358 h 1031358"/>
              <a:gd name="connsiteX0" fmla="*/ 1711842 w 1711842"/>
              <a:gd name="connsiteY0" fmla="*/ 0 h 1031358"/>
              <a:gd name="connsiteX1" fmla="*/ 1052623 w 1711842"/>
              <a:gd name="connsiteY1" fmla="*/ 871869 h 1031358"/>
              <a:gd name="connsiteX2" fmla="*/ 0 w 1711842"/>
              <a:gd name="connsiteY2" fmla="*/ 1031358 h 1031358"/>
              <a:gd name="connsiteX3" fmla="*/ 0 w 1711842"/>
              <a:gd name="connsiteY3" fmla="*/ 1031358 h 1031358"/>
              <a:gd name="connsiteX0" fmla="*/ 1711842 w 1711842"/>
              <a:gd name="connsiteY0" fmla="*/ 0 h 1031358"/>
              <a:gd name="connsiteX1" fmla="*/ 1052623 w 1711842"/>
              <a:gd name="connsiteY1" fmla="*/ 871869 h 1031358"/>
              <a:gd name="connsiteX2" fmla="*/ 0 w 1711842"/>
              <a:gd name="connsiteY2" fmla="*/ 1031358 h 1031358"/>
              <a:gd name="connsiteX3" fmla="*/ 0 w 1711842"/>
              <a:gd name="connsiteY3" fmla="*/ 1031358 h 1031358"/>
              <a:gd name="connsiteX0" fmla="*/ 1711842 w 1711842"/>
              <a:gd name="connsiteY0" fmla="*/ 0 h 1031358"/>
              <a:gd name="connsiteX1" fmla="*/ 1052623 w 1711842"/>
              <a:gd name="connsiteY1" fmla="*/ 871869 h 1031358"/>
              <a:gd name="connsiteX2" fmla="*/ 0 w 1711842"/>
              <a:gd name="connsiteY2" fmla="*/ 1031358 h 1031358"/>
              <a:gd name="connsiteX3" fmla="*/ 0 w 1711842"/>
              <a:gd name="connsiteY3" fmla="*/ 1031358 h 1031358"/>
              <a:gd name="connsiteX0" fmla="*/ 3830260 w 3830260"/>
              <a:gd name="connsiteY0" fmla="*/ 0 h 1401538"/>
              <a:gd name="connsiteX1" fmla="*/ 1052623 w 3830260"/>
              <a:gd name="connsiteY1" fmla="*/ 1238000 h 1401538"/>
              <a:gd name="connsiteX2" fmla="*/ 0 w 3830260"/>
              <a:gd name="connsiteY2" fmla="*/ 1397489 h 1401538"/>
              <a:gd name="connsiteX3" fmla="*/ 0 w 3830260"/>
              <a:gd name="connsiteY3" fmla="*/ 1397489 h 1401538"/>
              <a:gd name="connsiteX0" fmla="*/ 3830260 w 3831676"/>
              <a:gd name="connsiteY0" fmla="*/ 0 h 1401538"/>
              <a:gd name="connsiteX1" fmla="*/ 1052623 w 3831676"/>
              <a:gd name="connsiteY1" fmla="*/ 1238000 h 1401538"/>
              <a:gd name="connsiteX2" fmla="*/ 0 w 3831676"/>
              <a:gd name="connsiteY2" fmla="*/ 1397489 h 1401538"/>
              <a:gd name="connsiteX3" fmla="*/ 0 w 3831676"/>
              <a:gd name="connsiteY3" fmla="*/ 1397489 h 1401538"/>
              <a:gd name="connsiteX0" fmla="*/ 3830260 w 4763836"/>
              <a:gd name="connsiteY0" fmla="*/ 0 h 1397489"/>
              <a:gd name="connsiteX1" fmla="*/ 4591344 w 4763836"/>
              <a:gd name="connsiteY1" fmla="*/ 712425 h 1397489"/>
              <a:gd name="connsiteX2" fmla="*/ 0 w 4763836"/>
              <a:gd name="connsiteY2" fmla="*/ 1397489 h 1397489"/>
              <a:gd name="connsiteX3" fmla="*/ 0 w 4763836"/>
              <a:gd name="connsiteY3" fmla="*/ 1397489 h 1397489"/>
              <a:gd name="connsiteX0" fmla="*/ 3830260 w 4611405"/>
              <a:gd name="connsiteY0" fmla="*/ 0 h 1397489"/>
              <a:gd name="connsiteX1" fmla="*/ 4591344 w 4611405"/>
              <a:gd name="connsiteY1" fmla="*/ 712425 h 1397489"/>
              <a:gd name="connsiteX2" fmla="*/ 0 w 4611405"/>
              <a:gd name="connsiteY2" fmla="*/ 1397489 h 1397489"/>
              <a:gd name="connsiteX3" fmla="*/ 0 w 4611405"/>
              <a:gd name="connsiteY3" fmla="*/ 1397489 h 1397489"/>
              <a:gd name="connsiteX0" fmla="*/ 3830260 w 4611405"/>
              <a:gd name="connsiteY0" fmla="*/ 0 h 1556933"/>
              <a:gd name="connsiteX1" fmla="*/ 4591344 w 4611405"/>
              <a:gd name="connsiteY1" fmla="*/ 712425 h 1556933"/>
              <a:gd name="connsiteX2" fmla="*/ 0 w 4611405"/>
              <a:gd name="connsiteY2" fmla="*/ 1397489 h 1556933"/>
              <a:gd name="connsiteX3" fmla="*/ 637933 w 4611405"/>
              <a:gd name="connsiteY3" fmla="*/ 1556933 h 1556933"/>
              <a:gd name="connsiteX0" fmla="*/ 3830260 w 6090451"/>
              <a:gd name="connsiteY0" fmla="*/ 0 h 1397489"/>
              <a:gd name="connsiteX1" fmla="*/ 4591344 w 6090451"/>
              <a:gd name="connsiteY1" fmla="*/ 712425 h 1397489"/>
              <a:gd name="connsiteX2" fmla="*/ 0 w 6090451"/>
              <a:gd name="connsiteY2" fmla="*/ 1397489 h 1397489"/>
              <a:gd name="connsiteX3" fmla="*/ 6090451 w 6090451"/>
              <a:gd name="connsiteY3" fmla="*/ 948683 h 1397489"/>
              <a:gd name="connsiteX0" fmla="*/ 0 w 2260191"/>
              <a:gd name="connsiteY0" fmla="*/ 0 h 948683"/>
              <a:gd name="connsiteX1" fmla="*/ 761084 w 2260191"/>
              <a:gd name="connsiteY1" fmla="*/ 712425 h 948683"/>
              <a:gd name="connsiteX2" fmla="*/ 2260191 w 2260191"/>
              <a:gd name="connsiteY2" fmla="*/ 948683 h 948683"/>
              <a:gd name="connsiteX0" fmla="*/ 0 w 2356483"/>
              <a:gd name="connsiteY0" fmla="*/ 0 h 842387"/>
              <a:gd name="connsiteX1" fmla="*/ 761084 w 2356483"/>
              <a:gd name="connsiteY1" fmla="*/ 712425 h 842387"/>
              <a:gd name="connsiteX2" fmla="*/ 2356483 w 2356483"/>
              <a:gd name="connsiteY2" fmla="*/ 842387 h 842387"/>
              <a:gd name="connsiteX0" fmla="*/ 0 w 2356483"/>
              <a:gd name="connsiteY0" fmla="*/ 0 h 843887"/>
              <a:gd name="connsiteX1" fmla="*/ 761084 w 2356483"/>
              <a:gd name="connsiteY1" fmla="*/ 712425 h 843887"/>
              <a:gd name="connsiteX2" fmla="*/ 2356483 w 2356483"/>
              <a:gd name="connsiteY2" fmla="*/ 842387 h 843887"/>
              <a:gd name="connsiteX0" fmla="*/ 0 w 2356483"/>
              <a:gd name="connsiteY0" fmla="*/ 0 h 842478"/>
              <a:gd name="connsiteX1" fmla="*/ 484245 w 2356483"/>
              <a:gd name="connsiteY1" fmla="*/ 582508 h 842478"/>
              <a:gd name="connsiteX2" fmla="*/ 2356483 w 2356483"/>
              <a:gd name="connsiteY2" fmla="*/ 842387 h 842478"/>
              <a:gd name="connsiteX0" fmla="*/ 0 w 2356483"/>
              <a:gd name="connsiteY0" fmla="*/ 0 h 842464"/>
              <a:gd name="connsiteX1" fmla="*/ 484245 w 2356483"/>
              <a:gd name="connsiteY1" fmla="*/ 582508 h 842464"/>
              <a:gd name="connsiteX2" fmla="*/ 2356483 w 2356483"/>
              <a:gd name="connsiteY2" fmla="*/ 842387 h 842464"/>
              <a:gd name="connsiteX0" fmla="*/ 0 w 2356483"/>
              <a:gd name="connsiteY0" fmla="*/ 0 h 842464"/>
              <a:gd name="connsiteX1" fmla="*/ 484245 w 2356483"/>
              <a:gd name="connsiteY1" fmla="*/ 582508 h 842464"/>
              <a:gd name="connsiteX2" fmla="*/ 2356483 w 2356483"/>
              <a:gd name="connsiteY2" fmla="*/ 842387 h 842464"/>
              <a:gd name="connsiteX0" fmla="*/ 0 w 2356483"/>
              <a:gd name="connsiteY0" fmla="*/ 0 h 842387"/>
              <a:gd name="connsiteX1" fmla="*/ 2356483 w 2356483"/>
              <a:gd name="connsiteY1" fmla="*/ 842387 h 842387"/>
              <a:gd name="connsiteX0" fmla="*/ 0 w 2356483"/>
              <a:gd name="connsiteY0" fmla="*/ 0 h 842387"/>
              <a:gd name="connsiteX1" fmla="*/ 2356483 w 2356483"/>
              <a:gd name="connsiteY1" fmla="*/ 842387 h 842387"/>
              <a:gd name="connsiteX0" fmla="*/ 0 w 2356483"/>
              <a:gd name="connsiteY0" fmla="*/ 0 h 842387"/>
              <a:gd name="connsiteX1" fmla="*/ 2356483 w 2356483"/>
              <a:gd name="connsiteY1" fmla="*/ 842387 h 842387"/>
              <a:gd name="connsiteX0" fmla="*/ 0 w 1686202"/>
              <a:gd name="connsiteY0" fmla="*/ 0 h 805018"/>
              <a:gd name="connsiteX1" fmla="*/ 1686202 w 1686202"/>
              <a:gd name="connsiteY1" fmla="*/ 805018 h 805018"/>
              <a:gd name="connsiteX0" fmla="*/ 0 w 1686202"/>
              <a:gd name="connsiteY0" fmla="*/ 0 h 805018"/>
              <a:gd name="connsiteX1" fmla="*/ 1686202 w 1686202"/>
              <a:gd name="connsiteY1" fmla="*/ 805018 h 805018"/>
              <a:gd name="connsiteX0" fmla="*/ 0 w 1686202"/>
              <a:gd name="connsiteY0" fmla="*/ 0 h 805018"/>
              <a:gd name="connsiteX1" fmla="*/ 1686202 w 1686202"/>
              <a:gd name="connsiteY1" fmla="*/ 805018 h 805018"/>
              <a:gd name="connsiteX0" fmla="*/ 0 w 1686202"/>
              <a:gd name="connsiteY0" fmla="*/ 0 h 805018"/>
              <a:gd name="connsiteX1" fmla="*/ 1686202 w 1686202"/>
              <a:gd name="connsiteY1" fmla="*/ 805018 h 80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86202" h="805018">
                <a:moveTo>
                  <a:pt x="0" y="0"/>
                </a:moveTo>
                <a:cubicBezTo>
                  <a:pt x="84745" y="281294"/>
                  <a:pt x="522258" y="634914"/>
                  <a:pt x="1686202" y="805018"/>
                </a:cubicBezTo>
              </a:path>
            </a:pathLst>
          </a:custGeom>
          <a:noFill/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1" name="テキスト ボックス 4">
            <a:extLst>
              <a:ext uri="{FF2B5EF4-FFF2-40B4-BE49-F238E27FC236}">
                <a16:creationId xmlns:a16="http://schemas.microsoft.com/office/drawing/2014/main" id="{ED00ABD6-1AAE-FA46-8F97-71C2A312E4FC}"/>
              </a:ext>
            </a:extLst>
          </p:cNvPr>
          <p:cNvSpPr txBox="1"/>
          <p:nvPr/>
        </p:nvSpPr>
        <p:spPr>
          <a:xfrm>
            <a:off x="1383239" y="3106405"/>
            <a:ext cx="1717008" cy="369332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none" rtlCol="0">
            <a:spAutoFit/>
          </a:bodyPr>
          <a:lstStyle>
            <a:defPPr>
              <a:defRPr lang="ja-JP"/>
            </a:defPPr>
            <a:lvl1pPr algn="ctr">
              <a:defRPr sz="4800">
                <a:solidFill>
                  <a:srgbClr val="008000"/>
                </a:solidFill>
                <a:latin typeface="Arial Rounded MT Bold"/>
                <a:cs typeface="Arial Rounded MT Bold"/>
              </a:defRPr>
            </a:lvl1pPr>
          </a:lstStyle>
          <a:p>
            <a:pPr algn="l"/>
            <a:r>
              <a:rPr lang="en-US" altLang="ja-JP" sz="1800" dirty="0">
                <a:solidFill>
                  <a:srgbClr val="C00000"/>
                </a:solidFill>
              </a:rPr>
              <a:t>“sidestickies”</a:t>
            </a:r>
            <a:endParaRPr lang="ja-JP" altLang="en-US" sz="1800" dirty="0">
              <a:solidFill>
                <a:srgbClr val="C00000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19DCD85-3185-D544-85D6-3C68B2D3F48D}"/>
              </a:ext>
            </a:extLst>
          </p:cNvPr>
          <p:cNvCxnSpPr>
            <a:cxnSpLocks/>
          </p:cNvCxnSpPr>
          <p:nvPr/>
        </p:nvCxnSpPr>
        <p:spPr>
          <a:xfrm flipV="1">
            <a:off x="2592271" y="1189453"/>
            <a:ext cx="897359" cy="193287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775FAE1-6059-F54A-8293-15DF6642721A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3100247" y="3291071"/>
            <a:ext cx="300418" cy="3682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04AFE88-998B-F141-B00E-E4F46EEE0182}"/>
              </a:ext>
            </a:extLst>
          </p:cNvPr>
          <p:cNvCxnSpPr>
            <a:cxnSpLocks/>
          </p:cNvCxnSpPr>
          <p:nvPr/>
        </p:nvCxnSpPr>
        <p:spPr>
          <a:xfrm>
            <a:off x="2808064" y="3427787"/>
            <a:ext cx="1382249" cy="68465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367D137-5BD6-2B49-8C17-DC021F163819}"/>
              </a:ext>
            </a:extLst>
          </p:cNvPr>
          <p:cNvCxnSpPr>
            <a:cxnSpLocks/>
          </p:cNvCxnSpPr>
          <p:nvPr/>
        </p:nvCxnSpPr>
        <p:spPr>
          <a:xfrm>
            <a:off x="2450639" y="3458479"/>
            <a:ext cx="1639451" cy="97301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4">
            <a:extLst>
              <a:ext uri="{FF2B5EF4-FFF2-40B4-BE49-F238E27FC236}">
                <a16:creationId xmlns:a16="http://schemas.microsoft.com/office/drawing/2014/main" id="{A0718547-EF94-9A43-BF93-EE1C32FACDB9}"/>
              </a:ext>
            </a:extLst>
          </p:cNvPr>
          <p:cNvSpPr txBox="1"/>
          <p:nvPr/>
        </p:nvSpPr>
        <p:spPr>
          <a:xfrm>
            <a:off x="7000860" y="4526076"/>
            <a:ext cx="1703543" cy="369332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none" rtlCol="0">
            <a:spAutoFit/>
          </a:bodyPr>
          <a:lstStyle>
            <a:defPPr>
              <a:defRPr lang="ja-JP"/>
            </a:defPPr>
            <a:lvl1pPr algn="ctr">
              <a:defRPr sz="4800">
                <a:solidFill>
                  <a:srgbClr val="008000"/>
                </a:solidFill>
                <a:latin typeface="Arial Rounded MT Bold"/>
                <a:cs typeface="Arial Rounded MT Bold"/>
              </a:defRPr>
            </a:lvl1pPr>
          </a:lstStyle>
          <a:p>
            <a:pPr algn="l"/>
            <a:r>
              <a:rPr lang="en-US" altLang="ja-JP" sz="1800" dirty="0">
                <a:solidFill>
                  <a:srgbClr val="C00000"/>
                </a:solidFill>
              </a:rPr>
              <a:t>“a note page”</a:t>
            </a:r>
            <a:endParaRPr lang="ja-JP" altLang="en-US" sz="1800" dirty="0">
              <a:solidFill>
                <a:srgbClr val="C00000"/>
              </a:solidFill>
            </a:endParaRPr>
          </a:p>
        </p:txBody>
      </p:sp>
      <p:sp>
        <p:nvSpPr>
          <p:cNvPr id="37" name="テキスト ボックス 4">
            <a:extLst>
              <a:ext uri="{FF2B5EF4-FFF2-40B4-BE49-F238E27FC236}">
                <a16:creationId xmlns:a16="http://schemas.microsoft.com/office/drawing/2014/main" id="{3AFB75DD-0C71-AE47-901D-176897A37263}"/>
              </a:ext>
            </a:extLst>
          </p:cNvPr>
          <p:cNvSpPr txBox="1"/>
          <p:nvPr/>
        </p:nvSpPr>
        <p:spPr>
          <a:xfrm>
            <a:off x="5507049" y="1600190"/>
            <a:ext cx="2695033" cy="338554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none" rtlCol="0">
            <a:spAutoFit/>
          </a:bodyPr>
          <a:lstStyle>
            <a:defPPr>
              <a:defRPr lang="ja-JP"/>
            </a:defPPr>
            <a:lvl1pPr algn="ctr">
              <a:defRPr sz="4800">
                <a:solidFill>
                  <a:srgbClr val="008000"/>
                </a:solidFill>
                <a:latin typeface="Arial Rounded MT Bold"/>
                <a:cs typeface="Arial Rounded MT Bold"/>
              </a:defRPr>
            </a:lvl1pPr>
          </a:lstStyle>
          <a:p>
            <a:pPr algn="l"/>
            <a:r>
              <a:rPr lang="en-US" altLang="ja-JP" sz="1600" dirty="0">
                <a:solidFill>
                  <a:srgbClr val="C00000"/>
                </a:solidFill>
              </a:rPr>
              <a:t>“note pages in Scrapbox”</a:t>
            </a:r>
            <a:endParaRPr lang="ja-JP" altLang="en-US" sz="1600" dirty="0">
              <a:solidFill>
                <a:srgbClr val="C00000"/>
              </a:solidFill>
            </a:endParaRP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1DFA83CD-DAB7-9D46-BE49-643429231981}"/>
              </a:ext>
            </a:extLst>
          </p:cNvPr>
          <p:cNvSpPr/>
          <p:nvPr/>
        </p:nvSpPr>
        <p:spPr>
          <a:xfrm flipV="1">
            <a:off x="4381908" y="3279009"/>
            <a:ext cx="576082" cy="870436"/>
          </a:xfrm>
          <a:custGeom>
            <a:avLst/>
            <a:gdLst>
              <a:gd name="connsiteX0" fmla="*/ 1711842 w 1759048"/>
              <a:gd name="connsiteY0" fmla="*/ 0 h 1071310"/>
              <a:gd name="connsiteX1" fmla="*/ 1541721 w 1759048"/>
              <a:gd name="connsiteY1" fmla="*/ 978195 h 1071310"/>
              <a:gd name="connsiteX2" fmla="*/ 0 w 1759048"/>
              <a:gd name="connsiteY2" fmla="*/ 1031358 h 1071310"/>
              <a:gd name="connsiteX3" fmla="*/ 0 w 1759048"/>
              <a:gd name="connsiteY3" fmla="*/ 1031358 h 1071310"/>
              <a:gd name="connsiteX0" fmla="*/ 1711842 w 1717183"/>
              <a:gd name="connsiteY0" fmla="*/ 0 h 1041998"/>
              <a:gd name="connsiteX1" fmla="*/ 1063255 w 1717183"/>
              <a:gd name="connsiteY1" fmla="*/ 935665 h 1041998"/>
              <a:gd name="connsiteX2" fmla="*/ 0 w 1717183"/>
              <a:gd name="connsiteY2" fmla="*/ 1031358 h 1041998"/>
              <a:gd name="connsiteX3" fmla="*/ 0 w 1717183"/>
              <a:gd name="connsiteY3" fmla="*/ 1031358 h 1041998"/>
              <a:gd name="connsiteX0" fmla="*/ 1711842 w 1717066"/>
              <a:gd name="connsiteY0" fmla="*/ 0 h 1031358"/>
              <a:gd name="connsiteX1" fmla="*/ 1052623 w 1717066"/>
              <a:gd name="connsiteY1" fmla="*/ 871869 h 1031358"/>
              <a:gd name="connsiteX2" fmla="*/ 0 w 1717066"/>
              <a:gd name="connsiteY2" fmla="*/ 1031358 h 1031358"/>
              <a:gd name="connsiteX3" fmla="*/ 0 w 1717066"/>
              <a:gd name="connsiteY3" fmla="*/ 1031358 h 1031358"/>
              <a:gd name="connsiteX0" fmla="*/ 1711842 w 1711842"/>
              <a:gd name="connsiteY0" fmla="*/ 0 h 1031358"/>
              <a:gd name="connsiteX1" fmla="*/ 1052623 w 1711842"/>
              <a:gd name="connsiteY1" fmla="*/ 871869 h 1031358"/>
              <a:gd name="connsiteX2" fmla="*/ 0 w 1711842"/>
              <a:gd name="connsiteY2" fmla="*/ 1031358 h 1031358"/>
              <a:gd name="connsiteX3" fmla="*/ 0 w 1711842"/>
              <a:gd name="connsiteY3" fmla="*/ 1031358 h 1031358"/>
              <a:gd name="connsiteX0" fmla="*/ 1711842 w 1711842"/>
              <a:gd name="connsiteY0" fmla="*/ 0 h 1031358"/>
              <a:gd name="connsiteX1" fmla="*/ 1052623 w 1711842"/>
              <a:gd name="connsiteY1" fmla="*/ 871869 h 1031358"/>
              <a:gd name="connsiteX2" fmla="*/ 0 w 1711842"/>
              <a:gd name="connsiteY2" fmla="*/ 1031358 h 1031358"/>
              <a:gd name="connsiteX3" fmla="*/ 0 w 1711842"/>
              <a:gd name="connsiteY3" fmla="*/ 1031358 h 1031358"/>
              <a:gd name="connsiteX0" fmla="*/ 1711842 w 1711842"/>
              <a:gd name="connsiteY0" fmla="*/ 0 h 1031358"/>
              <a:gd name="connsiteX1" fmla="*/ 1052623 w 1711842"/>
              <a:gd name="connsiteY1" fmla="*/ 871869 h 1031358"/>
              <a:gd name="connsiteX2" fmla="*/ 0 w 1711842"/>
              <a:gd name="connsiteY2" fmla="*/ 1031358 h 1031358"/>
              <a:gd name="connsiteX3" fmla="*/ 0 w 1711842"/>
              <a:gd name="connsiteY3" fmla="*/ 1031358 h 1031358"/>
              <a:gd name="connsiteX0" fmla="*/ 3830260 w 3830260"/>
              <a:gd name="connsiteY0" fmla="*/ 0 h 1401538"/>
              <a:gd name="connsiteX1" fmla="*/ 1052623 w 3830260"/>
              <a:gd name="connsiteY1" fmla="*/ 1238000 h 1401538"/>
              <a:gd name="connsiteX2" fmla="*/ 0 w 3830260"/>
              <a:gd name="connsiteY2" fmla="*/ 1397489 h 1401538"/>
              <a:gd name="connsiteX3" fmla="*/ 0 w 3830260"/>
              <a:gd name="connsiteY3" fmla="*/ 1397489 h 1401538"/>
              <a:gd name="connsiteX0" fmla="*/ 3830260 w 3831676"/>
              <a:gd name="connsiteY0" fmla="*/ 0 h 1401538"/>
              <a:gd name="connsiteX1" fmla="*/ 1052623 w 3831676"/>
              <a:gd name="connsiteY1" fmla="*/ 1238000 h 1401538"/>
              <a:gd name="connsiteX2" fmla="*/ 0 w 3831676"/>
              <a:gd name="connsiteY2" fmla="*/ 1397489 h 1401538"/>
              <a:gd name="connsiteX3" fmla="*/ 0 w 3831676"/>
              <a:gd name="connsiteY3" fmla="*/ 1397489 h 1401538"/>
              <a:gd name="connsiteX0" fmla="*/ 3830260 w 4763836"/>
              <a:gd name="connsiteY0" fmla="*/ 0 h 1397489"/>
              <a:gd name="connsiteX1" fmla="*/ 4591344 w 4763836"/>
              <a:gd name="connsiteY1" fmla="*/ 712425 h 1397489"/>
              <a:gd name="connsiteX2" fmla="*/ 0 w 4763836"/>
              <a:gd name="connsiteY2" fmla="*/ 1397489 h 1397489"/>
              <a:gd name="connsiteX3" fmla="*/ 0 w 4763836"/>
              <a:gd name="connsiteY3" fmla="*/ 1397489 h 1397489"/>
              <a:gd name="connsiteX0" fmla="*/ 3830260 w 4611405"/>
              <a:gd name="connsiteY0" fmla="*/ 0 h 1397489"/>
              <a:gd name="connsiteX1" fmla="*/ 4591344 w 4611405"/>
              <a:gd name="connsiteY1" fmla="*/ 712425 h 1397489"/>
              <a:gd name="connsiteX2" fmla="*/ 0 w 4611405"/>
              <a:gd name="connsiteY2" fmla="*/ 1397489 h 1397489"/>
              <a:gd name="connsiteX3" fmla="*/ 0 w 4611405"/>
              <a:gd name="connsiteY3" fmla="*/ 1397489 h 1397489"/>
              <a:gd name="connsiteX0" fmla="*/ 3830260 w 4611405"/>
              <a:gd name="connsiteY0" fmla="*/ 0 h 1556933"/>
              <a:gd name="connsiteX1" fmla="*/ 4591344 w 4611405"/>
              <a:gd name="connsiteY1" fmla="*/ 712425 h 1556933"/>
              <a:gd name="connsiteX2" fmla="*/ 0 w 4611405"/>
              <a:gd name="connsiteY2" fmla="*/ 1397489 h 1556933"/>
              <a:gd name="connsiteX3" fmla="*/ 637933 w 4611405"/>
              <a:gd name="connsiteY3" fmla="*/ 1556933 h 1556933"/>
              <a:gd name="connsiteX0" fmla="*/ 3830260 w 6090451"/>
              <a:gd name="connsiteY0" fmla="*/ 0 h 1397489"/>
              <a:gd name="connsiteX1" fmla="*/ 4591344 w 6090451"/>
              <a:gd name="connsiteY1" fmla="*/ 712425 h 1397489"/>
              <a:gd name="connsiteX2" fmla="*/ 0 w 6090451"/>
              <a:gd name="connsiteY2" fmla="*/ 1397489 h 1397489"/>
              <a:gd name="connsiteX3" fmla="*/ 6090451 w 6090451"/>
              <a:gd name="connsiteY3" fmla="*/ 948683 h 1397489"/>
              <a:gd name="connsiteX0" fmla="*/ 0 w 2260191"/>
              <a:gd name="connsiteY0" fmla="*/ 0 h 948683"/>
              <a:gd name="connsiteX1" fmla="*/ 761084 w 2260191"/>
              <a:gd name="connsiteY1" fmla="*/ 712425 h 948683"/>
              <a:gd name="connsiteX2" fmla="*/ 2260191 w 2260191"/>
              <a:gd name="connsiteY2" fmla="*/ 948683 h 948683"/>
              <a:gd name="connsiteX0" fmla="*/ 0 w 2356483"/>
              <a:gd name="connsiteY0" fmla="*/ 0 h 842387"/>
              <a:gd name="connsiteX1" fmla="*/ 761084 w 2356483"/>
              <a:gd name="connsiteY1" fmla="*/ 712425 h 842387"/>
              <a:gd name="connsiteX2" fmla="*/ 2356483 w 2356483"/>
              <a:gd name="connsiteY2" fmla="*/ 842387 h 842387"/>
              <a:gd name="connsiteX0" fmla="*/ 0 w 2356483"/>
              <a:gd name="connsiteY0" fmla="*/ 0 h 843887"/>
              <a:gd name="connsiteX1" fmla="*/ 761084 w 2356483"/>
              <a:gd name="connsiteY1" fmla="*/ 712425 h 843887"/>
              <a:gd name="connsiteX2" fmla="*/ 2356483 w 2356483"/>
              <a:gd name="connsiteY2" fmla="*/ 842387 h 843887"/>
              <a:gd name="connsiteX0" fmla="*/ 0 w 2356483"/>
              <a:gd name="connsiteY0" fmla="*/ 0 h 842478"/>
              <a:gd name="connsiteX1" fmla="*/ 484245 w 2356483"/>
              <a:gd name="connsiteY1" fmla="*/ 582508 h 842478"/>
              <a:gd name="connsiteX2" fmla="*/ 2356483 w 2356483"/>
              <a:gd name="connsiteY2" fmla="*/ 842387 h 842478"/>
              <a:gd name="connsiteX0" fmla="*/ 0 w 2356483"/>
              <a:gd name="connsiteY0" fmla="*/ 0 h 842464"/>
              <a:gd name="connsiteX1" fmla="*/ 484245 w 2356483"/>
              <a:gd name="connsiteY1" fmla="*/ 582508 h 842464"/>
              <a:gd name="connsiteX2" fmla="*/ 2356483 w 2356483"/>
              <a:gd name="connsiteY2" fmla="*/ 842387 h 842464"/>
              <a:gd name="connsiteX0" fmla="*/ 0 w 2356483"/>
              <a:gd name="connsiteY0" fmla="*/ 0 h 842464"/>
              <a:gd name="connsiteX1" fmla="*/ 484245 w 2356483"/>
              <a:gd name="connsiteY1" fmla="*/ 582508 h 842464"/>
              <a:gd name="connsiteX2" fmla="*/ 2356483 w 2356483"/>
              <a:gd name="connsiteY2" fmla="*/ 842387 h 842464"/>
              <a:gd name="connsiteX0" fmla="*/ 0 w 2356483"/>
              <a:gd name="connsiteY0" fmla="*/ 0 h 842387"/>
              <a:gd name="connsiteX1" fmla="*/ 2356483 w 2356483"/>
              <a:gd name="connsiteY1" fmla="*/ 842387 h 842387"/>
              <a:gd name="connsiteX0" fmla="*/ 0 w 2356483"/>
              <a:gd name="connsiteY0" fmla="*/ 0 h 842387"/>
              <a:gd name="connsiteX1" fmla="*/ 871057 w 2356483"/>
              <a:gd name="connsiteY1" fmla="*/ 315723 h 842387"/>
              <a:gd name="connsiteX2" fmla="*/ 2356483 w 2356483"/>
              <a:gd name="connsiteY2" fmla="*/ 842387 h 842387"/>
              <a:gd name="connsiteX0" fmla="*/ 0 w 2356483"/>
              <a:gd name="connsiteY0" fmla="*/ 0 h 842387"/>
              <a:gd name="connsiteX1" fmla="*/ 1094100 w 2356483"/>
              <a:gd name="connsiteY1" fmla="*/ 156779 h 842387"/>
              <a:gd name="connsiteX2" fmla="*/ 2356483 w 2356483"/>
              <a:gd name="connsiteY2" fmla="*/ 842387 h 842387"/>
              <a:gd name="connsiteX0" fmla="*/ 0 w 2356483"/>
              <a:gd name="connsiteY0" fmla="*/ 0 h 842387"/>
              <a:gd name="connsiteX1" fmla="*/ 1094100 w 2356483"/>
              <a:gd name="connsiteY1" fmla="*/ 156779 h 842387"/>
              <a:gd name="connsiteX2" fmla="*/ 2356483 w 2356483"/>
              <a:gd name="connsiteY2" fmla="*/ 842387 h 842387"/>
              <a:gd name="connsiteX0" fmla="*/ 0 w 2356483"/>
              <a:gd name="connsiteY0" fmla="*/ 0 h 842387"/>
              <a:gd name="connsiteX1" fmla="*/ 1094100 w 2356483"/>
              <a:gd name="connsiteY1" fmla="*/ 156779 h 842387"/>
              <a:gd name="connsiteX2" fmla="*/ 2356483 w 2356483"/>
              <a:gd name="connsiteY2" fmla="*/ 842387 h 842387"/>
              <a:gd name="connsiteX0" fmla="*/ 0 w 2356483"/>
              <a:gd name="connsiteY0" fmla="*/ 247 h 842634"/>
              <a:gd name="connsiteX1" fmla="*/ 1094100 w 2356483"/>
              <a:gd name="connsiteY1" fmla="*/ 157026 h 842634"/>
              <a:gd name="connsiteX2" fmla="*/ 2356483 w 2356483"/>
              <a:gd name="connsiteY2" fmla="*/ 842634 h 842634"/>
              <a:gd name="connsiteX0" fmla="*/ 0 w 2356483"/>
              <a:gd name="connsiteY0" fmla="*/ 292 h 842679"/>
              <a:gd name="connsiteX1" fmla="*/ 1022407 w 2356483"/>
              <a:gd name="connsiteY1" fmla="*/ 142621 h 842679"/>
              <a:gd name="connsiteX2" fmla="*/ 2356483 w 2356483"/>
              <a:gd name="connsiteY2" fmla="*/ 842679 h 842679"/>
              <a:gd name="connsiteX0" fmla="*/ 0 w 2356483"/>
              <a:gd name="connsiteY0" fmla="*/ 1174 h 843561"/>
              <a:gd name="connsiteX1" fmla="*/ 1022407 w 2356483"/>
              <a:gd name="connsiteY1" fmla="*/ 143503 h 843561"/>
              <a:gd name="connsiteX2" fmla="*/ 2356483 w 2356483"/>
              <a:gd name="connsiteY2" fmla="*/ 843561 h 843561"/>
              <a:gd name="connsiteX0" fmla="*/ 0 w 2356483"/>
              <a:gd name="connsiteY0" fmla="*/ 702 h 843089"/>
              <a:gd name="connsiteX1" fmla="*/ 1022407 w 2356483"/>
              <a:gd name="connsiteY1" fmla="*/ 143031 h 843089"/>
              <a:gd name="connsiteX2" fmla="*/ 1532219 w 2356483"/>
              <a:gd name="connsiteY2" fmla="*/ 735460 h 843089"/>
              <a:gd name="connsiteX3" fmla="*/ 2356483 w 2356483"/>
              <a:gd name="connsiteY3" fmla="*/ 843089 h 843089"/>
              <a:gd name="connsiteX0" fmla="*/ 0 w 2356483"/>
              <a:gd name="connsiteY0" fmla="*/ 702 h 843089"/>
              <a:gd name="connsiteX1" fmla="*/ 1022407 w 2356483"/>
              <a:gd name="connsiteY1" fmla="*/ 143031 h 843089"/>
              <a:gd name="connsiteX2" fmla="*/ 1532219 w 2356483"/>
              <a:gd name="connsiteY2" fmla="*/ 735460 h 843089"/>
              <a:gd name="connsiteX3" fmla="*/ 2356483 w 2356483"/>
              <a:gd name="connsiteY3" fmla="*/ 843089 h 843089"/>
              <a:gd name="connsiteX0" fmla="*/ 0 w 2475971"/>
              <a:gd name="connsiteY0" fmla="*/ 702 h 879213"/>
              <a:gd name="connsiteX1" fmla="*/ 1022407 w 2475971"/>
              <a:gd name="connsiteY1" fmla="*/ 143031 h 879213"/>
              <a:gd name="connsiteX2" fmla="*/ 1532219 w 2475971"/>
              <a:gd name="connsiteY2" fmla="*/ 735460 h 879213"/>
              <a:gd name="connsiteX3" fmla="*/ 2475971 w 2475971"/>
              <a:gd name="connsiteY3" fmla="*/ 879213 h 879213"/>
              <a:gd name="connsiteX0" fmla="*/ 0 w 2475971"/>
              <a:gd name="connsiteY0" fmla="*/ 479 h 878990"/>
              <a:gd name="connsiteX1" fmla="*/ 1022407 w 2475971"/>
              <a:gd name="connsiteY1" fmla="*/ 142808 h 878990"/>
              <a:gd name="connsiteX2" fmla="*/ 1516288 w 2475971"/>
              <a:gd name="connsiteY2" fmla="*/ 634090 h 878990"/>
              <a:gd name="connsiteX3" fmla="*/ 2475971 w 2475971"/>
              <a:gd name="connsiteY3" fmla="*/ 878990 h 878990"/>
              <a:gd name="connsiteX0" fmla="*/ 0 w 2475971"/>
              <a:gd name="connsiteY0" fmla="*/ 479 h 878990"/>
              <a:gd name="connsiteX1" fmla="*/ 1022407 w 2475971"/>
              <a:gd name="connsiteY1" fmla="*/ 142808 h 878990"/>
              <a:gd name="connsiteX2" fmla="*/ 1516288 w 2475971"/>
              <a:gd name="connsiteY2" fmla="*/ 634090 h 878990"/>
              <a:gd name="connsiteX3" fmla="*/ 2475971 w 2475971"/>
              <a:gd name="connsiteY3" fmla="*/ 878990 h 878990"/>
              <a:gd name="connsiteX0" fmla="*/ 0 w 2475971"/>
              <a:gd name="connsiteY0" fmla="*/ 479 h 878990"/>
              <a:gd name="connsiteX1" fmla="*/ 1022407 w 2475971"/>
              <a:gd name="connsiteY1" fmla="*/ 142808 h 878990"/>
              <a:gd name="connsiteX2" fmla="*/ 1516288 w 2475971"/>
              <a:gd name="connsiteY2" fmla="*/ 634090 h 878990"/>
              <a:gd name="connsiteX3" fmla="*/ 2475971 w 2475971"/>
              <a:gd name="connsiteY3" fmla="*/ 878990 h 878990"/>
              <a:gd name="connsiteX0" fmla="*/ 0 w 2475971"/>
              <a:gd name="connsiteY0" fmla="*/ 2598 h 881109"/>
              <a:gd name="connsiteX1" fmla="*/ 914869 w 2475971"/>
              <a:gd name="connsiteY1" fmla="*/ 96160 h 881109"/>
              <a:gd name="connsiteX2" fmla="*/ 1516288 w 2475971"/>
              <a:gd name="connsiteY2" fmla="*/ 636209 h 881109"/>
              <a:gd name="connsiteX3" fmla="*/ 2475971 w 2475971"/>
              <a:gd name="connsiteY3" fmla="*/ 881109 h 881109"/>
              <a:gd name="connsiteX0" fmla="*/ 0 w 2475971"/>
              <a:gd name="connsiteY0" fmla="*/ 3773 h 882284"/>
              <a:gd name="connsiteX1" fmla="*/ 914869 w 2475971"/>
              <a:gd name="connsiteY1" fmla="*/ 97335 h 882284"/>
              <a:gd name="connsiteX2" fmla="*/ 1529730 w 2475971"/>
              <a:gd name="connsiteY2" fmla="*/ 686151 h 882284"/>
              <a:gd name="connsiteX3" fmla="*/ 2475971 w 2475971"/>
              <a:gd name="connsiteY3" fmla="*/ 882284 h 882284"/>
              <a:gd name="connsiteX0" fmla="*/ 0 w 2475971"/>
              <a:gd name="connsiteY0" fmla="*/ 3773 h 882284"/>
              <a:gd name="connsiteX1" fmla="*/ 914869 w 2475971"/>
              <a:gd name="connsiteY1" fmla="*/ 97335 h 882284"/>
              <a:gd name="connsiteX2" fmla="*/ 1529730 w 2475971"/>
              <a:gd name="connsiteY2" fmla="*/ 686151 h 882284"/>
              <a:gd name="connsiteX3" fmla="*/ 2475971 w 2475971"/>
              <a:gd name="connsiteY3" fmla="*/ 882284 h 882284"/>
              <a:gd name="connsiteX0" fmla="*/ 0 w 2475971"/>
              <a:gd name="connsiteY0" fmla="*/ 7150 h 885661"/>
              <a:gd name="connsiteX1" fmla="*/ 914869 w 2475971"/>
              <a:gd name="connsiteY1" fmla="*/ 100712 h 885661"/>
              <a:gd name="connsiteX2" fmla="*/ 1529730 w 2475971"/>
              <a:gd name="connsiteY2" fmla="*/ 689528 h 885661"/>
              <a:gd name="connsiteX3" fmla="*/ 2475971 w 2475971"/>
              <a:gd name="connsiteY3" fmla="*/ 885661 h 885661"/>
              <a:gd name="connsiteX0" fmla="*/ 0 w 2475971"/>
              <a:gd name="connsiteY0" fmla="*/ 2849 h 881360"/>
              <a:gd name="connsiteX1" fmla="*/ 887984 w 2475971"/>
              <a:gd name="connsiteY1" fmla="*/ 116731 h 881360"/>
              <a:gd name="connsiteX2" fmla="*/ 1529730 w 2475971"/>
              <a:gd name="connsiteY2" fmla="*/ 685227 h 881360"/>
              <a:gd name="connsiteX3" fmla="*/ 2475971 w 2475971"/>
              <a:gd name="connsiteY3" fmla="*/ 881360 h 881360"/>
              <a:gd name="connsiteX0" fmla="*/ 0 w 2475971"/>
              <a:gd name="connsiteY0" fmla="*/ 1156 h 879667"/>
              <a:gd name="connsiteX1" fmla="*/ 767004 w 2475971"/>
              <a:gd name="connsiteY1" fmla="*/ 135357 h 879667"/>
              <a:gd name="connsiteX2" fmla="*/ 1529730 w 2475971"/>
              <a:gd name="connsiteY2" fmla="*/ 683534 h 879667"/>
              <a:gd name="connsiteX3" fmla="*/ 2475971 w 2475971"/>
              <a:gd name="connsiteY3" fmla="*/ 879667 h 879667"/>
              <a:gd name="connsiteX0" fmla="*/ 0 w 2475971"/>
              <a:gd name="connsiteY0" fmla="*/ 387 h 878898"/>
              <a:gd name="connsiteX1" fmla="*/ 767004 w 2475971"/>
              <a:gd name="connsiteY1" fmla="*/ 134588 h 878898"/>
              <a:gd name="connsiteX2" fmla="*/ 1529730 w 2475971"/>
              <a:gd name="connsiteY2" fmla="*/ 682765 h 878898"/>
              <a:gd name="connsiteX3" fmla="*/ 2475971 w 2475971"/>
              <a:gd name="connsiteY3" fmla="*/ 878898 h 878898"/>
              <a:gd name="connsiteX0" fmla="*/ 0 w 2475971"/>
              <a:gd name="connsiteY0" fmla="*/ 0 h 878511"/>
              <a:gd name="connsiteX1" fmla="*/ 1529730 w 2475971"/>
              <a:gd name="connsiteY1" fmla="*/ 682378 h 878511"/>
              <a:gd name="connsiteX2" fmla="*/ 2475971 w 2475971"/>
              <a:gd name="connsiteY2" fmla="*/ 878511 h 878511"/>
              <a:gd name="connsiteX0" fmla="*/ 0 w 2475971"/>
              <a:gd name="connsiteY0" fmla="*/ 0 h 878511"/>
              <a:gd name="connsiteX1" fmla="*/ 712736 w 2475971"/>
              <a:gd name="connsiteY1" fmla="*/ 328366 h 878511"/>
              <a:gd name="connsiteX2" fmla="*/ 1529730 w 2475971"/>
              <a:gd name="connsiteY2" fmla="*/ 682378 h 878511"/>
              <a:gd name="connsiteX3" fmla="*/ 2475971 w 2475971"/>
              <a:gd name="connsiteY3" fmla="*/ 878511 h 878511"/>
              <a:gd name="connsiteX0" fmla="*/ 0 w 2475971"/>
              <a:gd name="connsiteY0" fmla="*/ 0 h 878511"/>
              <a:gd name="connsiteX1" fmla="*/ 735140 w 2475971"/>
              <a:gd name="connsiteY1" fmla="*/ 190193 h 878511"/>
              <a:gd name="connsiteX2" fmla="*/ 1529730 w 2475971"/>
              <a:gd name="connsiteY2" fmla="*/ 682378 h 878511"/>
              <a:gd name="connsiteX3" fmla="*/ 2475971 w 2475971"/>
              <a:gd name="connsiteY3" fmla="*/ 878511 h 878511"/>
              <a:gd name="connsiteX0" fmla="*/ 0 w 2475971"/>
              <a:gd name="connsiteY0" fmla="*/ 0 h 878511"/>
              <a:gd name="connsiteX1" fmla="*/ 735140 w 2475971"/>
              <a:gd name="connsiteY1" fmla="*/ 190193 h 878511"/>
              <a:gd name="connsiteX2" fmla="*/ 1529730 w 2475971"/>
              <a:gd name="connsiteY2" fmla="*/ 682378 h 878511"/>
              <a:gd name="connsiteX3" fmla="*/ 2475971 w 2475971"/>
              <a:gd name="connsiteY3" fmla="*/ 878511 h 878511"/>
              <a:gd name="connsiteX0" fmla="*/ 0 w 2475971"/>
              <a:gd name="connsiteY0" fmla="*/ 0 h 878511"/>
              <a:gd name="connsiteX1" fmla="*/ 735140 w 2475971"/>
              <a:gd name="connsiteY1" fmla="*/ 190193 h 878511"/>
              <a:gd name="connsiteX2" fmla="*/ 1529730 w 2475971"/>
              <a:gd name="connsiteY2" fmla="*/ 682378 h 878511"/>
              <a:gd name="connsiteX3" fmla="*/ 2475971 w 2475971"/>
              <a:gd name="connsiteY3" fmla="*/ 878511 h 878511"/>
              <a:gd name="connsiteX0" fmla="*/ 0 w 2475971"/>
              <a:gd name="connsiteY0" fmla="*/ 286 h 878797"/>
              <a:gd name="connsiteX1" fmla="*/ 735140 w 2475971"/>
              <a:gd name="connsiteY1" fmla="*/ 190479 h 878797"/>
              <a:gd name="connsiteX2" fmla="*/ 1529730 w 2475971"/>
              <a:gd name="connsiteY2" fmla="*/ 682664 h 878797"/>
              <a:gd name="connsiteX3" fmla="*/ 2475971 w 2475971"/>
              <a:gd name="connsiteY3" fmla="*/ 878797 h 878797"/>
              <a:gd name="connsiteX0" fmla="*/ 0 w 2475971"/>
              <a:gd name="connsiteY0" fmla="*/ 155 h 878666"/>
              <a:gd name="connsiteX1" fmla="*/ 950217 w 2475971"/>
              <a:gd name="connsiteY1" fmla="*/ 263499 h 878666"/>
              <a:gd name="connsiteX2" fmla="*/ 1529730 w 2475971"/>
              <a:gd name="connsiteY2" fmla="*/ 682533 h 878666"/>
              <a:gd name="connsiteX3" fmla="*/ 2475971 w 2475971"/>
              <a:gd name="connsiteY3" fmla="*/ 878666 h 878666"/>
              <a:gd name="connsiteX0" fmla="*/ 0 w 2475971"/>
              <a:gd name="connsiteY0" fmla="*/ 161 h 878672"/>
              <a:gd name="connsiteX1" fmla="*/ 950217 w 2475971"/>
              <a:gd name="connsiteY1" fmla="*/ 263505 h 878672"/>
              <a:gd name="connsiteX2" fmla="*/ 1565577 w 2475971"/>
              <a:gd name="connsiteY2" fmla="*/ 739434 h 878672"/>
              <a:gd name="connsiteX3" fmla="*/ 2475971 w 2475971"/>
              <a:gd name="connsiteY3" fmla="*/ 878672 h 878672"/>
              <a:gd name="connsiteX0" fmla="*/ 0 w 2475971"/>
              <a:gd name="connsiteY0" fmla="*/ 162 h 878673"/>
              <a:gd name="connsiteX1" fmla="*/ 950217 w 2475971"/>
              <a:gd name="connsiteY1" fmla="*/ 263506 h 878673"/>
              <a:gd name="connsiteX2" fmla="*/ 1655193 w 2475971"/>
              <a:gd name="connsiteY2" fmla="*/ 747563 h 878673"/>
              <a:gd name="connsiteX3" fmla="*/ 2475971 w 2475971"/>
              <a:gd name="connsiteY3" fmla="*/ 878673 h 878673"/>
              <a:gd name="connsiteX0" fmla="*/ 0 w 2475971"/>
              <a:gd name="connsiteY0" fmla="*/ 162 h 878673"/>
              <a:gd name="connsiteX1" fmla="*/ 950217 w 2475971"/>
              <a:gd name="connsiteY1" fmla="*/ 263506 h 878673"/>
              <a:gd name="connsiteX2" fmla="*/ 1655193 w 2475971"/>
              <a:gd name="connsiteY2" fmla="*/ 747563 h 878673"/>
              <a:gd name="connsiteX3" fmla="*/ 2475971 w 2475971"/>
              <a:gd name="connsiteY3" fmla="*/ 878673 h 878673"/>
              <a:gd name="connsiteX0" fmla="*/ 0 w 2475971"/>
              <a:gd name="connsiteY0" fmla="*/ 162 h 880151"/>
              <a:gd name="connsiteX1" fmla="*/ 950217 w 2475971"/>
              <a:gd name="connsiteY1" fmla="*/ 263506 h 880151"/>
              <a:gd name="connsiteX2" fmla="*/ 1655193 w 2475971"/>
              <a:gd name="connsiteY2" fmla="*/ 747563 h 880151"/>
              <a:gd name="connsiteX3" fmla="*/ 2475971 w 2475971"/>
              <a:gd name="connsiteY3" fmla="*/ 878673 h 880151"/>
              <a:gd name="connsiteX0" fmla="*/ 0 w 2502856"/>
              <a:gd name="connsiteY0" fmla="*/ 162 h 932162"/>
              <a:gd name="connsiteX1" fmla="*/ 950217 w 2502856"/>
              <a:gd name="connsiteY1" fmla="*/ 263506 h 932162"/>
              <a:gd name="connsiteX2" fmla="*/ 1655193 w 2502856"/>
              <a:gd name="connsiteY2" fmla="*/ 747563 h 932162"/>
              <a:gd name="connsiteX3" fmla="*/ 2502856 w 2502856"/>
              <a:gd name="connsiteY3" fmla="*/ 931504 h 932162"/>
              <a:gd name="connsiteX0" fmla="*/ 0 w 2502856"/>
              <a:gd name="connsiteY0" fmla="*/ 162 h 931504"/>
              <a:gd name="connsiteX1" fmla="*/ 950217 w 2502856"/>
              <a:gd name="connsiteY1" fmla="*/ 263506 h 931504"/>
              <a:gd name="connsiteX2" fmla="*/ 1655193 w 2502856"/>
              <a:gd name="connsiteY2" fmla="*/ 747563 h 931504"/>
              <a:gd name="connsiteX3" fmla="*/ 2502856 w 2502856"/>
              <a:gd name="connsiteY3" fmla="*/ 931504 h 931504"/>
              <a:gd name="connsiteX0" fmla="*/ 0 w 2480891"/>
              <a:gd name="connsiteY0" fmla="*/ 162 h 869249"/>
              <a:gd name="connsiteX1" fmla="*/ 950217 w 2480891"/>
              <a:gd name="connsiteY1" fmla="*/ 263506 h 869249"/>
              <a:gd name="connsiteX2" fmla="*/ 1655193 w 2480891"/>
              <a:gd name="connsiteY2" fmla="*/ 747563 h 869249"/>
              <a:gd name="connsiteX3" fmla="*/ 2480891 w 2480891"/>
              <a:gd name="connsiteY3" fmla="*/ 869249 h 869249"/>
              <a:gd name="connsiteX0" fmla="*/ 0 w 2480891"/>
              <a:gd name="connsiteY0" fmla="*/ 162 h 869249"/>
              <a:gd name="connsiteX1" fmla="*/ 950217 w 2480891"/>
              <a:gd name="connsiteY1" fmla="*/ 263506 h 869249"/>
              <a:gd name="connsiteX2" fmla="*/ 1655193 w 2480891"/>
              <a:gd name="connsiteY2" fmla="*/ 747563 h 869249"/>
              <a:gd name="connsiteX3" fmla="*/ 2480891 w 2480891"/>
              <a:gd name="connsiteY3" fmla="*/ 869249 h 869249"/>
              <a:gd name="connsiteX0" fmla="*/ 0 w 2483637"/>
              <a:gd name="connsiteY0" fmla="*/ 162 h 824425"/>
              <a:gd name="connsiteX1" fmla="*/ 950217 w 2483637"/>
              <a:gd name="connsiteY1" fmla="*/ 263506 h 824425"/>
              <a:gd name="connsiteX2" fmla="*/ 1655193 w 2483637"/>
              <a:gd name="connsiteY2" fmla="*/ 747563 h 824425"/>
              <a:gd name="connsiteX3" fmla="*/ 2483637 w 2483637"/>
              <a:gd name="connsiteY3" fmla="*/ 824425 h 824425"/>
              <a:gd name="connsiteX0" fmla="*/ 0 w 2483637"/>
              <a:gd name="connsiteY0" fmla="*/ 162 h 828602"/>
              <a:gd name="connsiteX1" fmla="*/ 950217 w 2483637"/>
              <a:gd name="connsiteY1" fmla="*/ 263506 h 828602"/>
              <a:gd name="connsiteX2" fmla="*/ 1655193 w 2483637"/>
              <a:gd name="connsiteY2" fmla="*/ 747563 h 828602"/>
              <a:gd name="connsiteX3" fmla="*/ 2483637 w 2483637"/>
              <a:gd name="connsiteY3" fmla="*/ 824425 h 828602"/>
              <a:gd name="connsiteX0" fmla="*/ 0 w 2483637"/>
              <a:gd name="connsiteY0" fmla="*/ 162 h 811782"/>
              <a:gd name="connsiteX1" fmla="*/ 950217 w 2483637"/>
              <a:gd name="connsiteY1" fmla="*/ 263506 h 811782"/>
              <a:gd name="connsiteX2" fmla="*/ 1655193 w 2483637"/>
              <a:gd name="connsiteY2" fmla="*/ 747563 h 811782"/>
              <a:gd name="connsiteX3" fmla="*/ 2483637 w 2483637"/>
              <a:gd name="connsiteY3" fmla="*/ 802012 h 811782"/>
              <a:gd name="connsiteX0" fmla="*/ 0 w 2483637"/>
              <a:gd name="connsiteY0" fmla="*/ 154 h 803143"/>
              <a:gd name="connsiteX1" fmla="*/ 950217 w 2483637"/>
              <a:gd name="connsiteY1" fmla="*/ 263498 h 803143"/>
              <a:gd name="connsiteX2" fmla="*/ 1517910 w 2483637"/>
              <a:gd name="connsiteY2" fmla="*/ 695260 h 803143"/>
              <a:gd name="connsiteX3" fmla="*/ 2483637 w 2483637"/>
              <a:gd name="connsiteY3" fmla="*/ 802004 h 803143"/>
              <a:gd name="connsiteX0" fmla="*/ 0 w 2483637"/>
              <a:gd name="connsiteY0" fmla="*/ 154 h 802808"/>
              <a:gd name="connsiteX1" fmla="*/ 950217 w 2483637"/>
              <a:gd name="connsiteY1" fmla="*/ 263498 h 802808"/>
              <a:gd name="connsiteX2" fmla="*/ 1517910 w 2483637"/>
              <a:gd name="connsiteY2" fmla="*/ 695260 h 802808"/>
              <a:gd name="connsiteX3" fmla="*/ 2483637 w 2483637"/>
              <a:gd name="connsiteY3" fmla="*/ 802004 h 802808"/>
              <a:gd name="connsiteX0" fmla="*/ 0 w 2483637"/>
              <a:gd name="connsiteY0" fmla="*/ 0 h 802654"/>
              <a:gd name="connsiteX1" fmla="*/ 950217 w 2483637"/>
              <a:gd name="connsiteY1" fmla="*/ 263344 h 802654"/>
              <a:gd name="connsiteX2" fmla="*/ 1517910 w 2483637"/>
              <a:gd name="connsiteY2" fmla="*/ 695106 h 802654"/>
              <a:gd name="connsiteX3" fmla="*/ 2483637 w 2483637"/>
              <a:gd name="connsiteY3" fmla="*/ 801850 h 802654"/>
              <a:gd name="connsiteX0" fmla="*/ 0 w 2483637"/>
              <a:gd name="connsiteY0" fmla="*/ 0 h 803015"/>
              <a:gd name="connsiteX1" fmla="*/ 870593 w 2483637"/>
              <a:gd name="connsiteY1" fmla="*/ 258363 h 803015"/>
              <a:gd name="connsiteX2" fmla="*/ 1517910 w 2483637"/>
              <a:gd name="connsiteY2" fmla="*/ 695106 h 803015"/>
              <a:gd name="connsiteX3" fmla="*/ 2483637 w 2483637"/>
              <a:gd name="connsiteY3" fmla="*/ 801850 h 803015"/>
              <a:gd name="connsiteX0" fmla="*/ 0 w 2483637"/>
              <a:gd name="connsiteY0" fmla="*/ 0 h 803015"/>
              <a:gd name="connsiteX1" fmla="*/ 870593 w 2483637"/>
              <a:gd name="connsiteY1" fmla="*/ 258363 h 803015"/>
              <a:gd name="connsiteX2" fmla="*/ 1517910 w 2483637"/>
              <a:gd name="connsiteY2" fmla="*/ 695106 h 803015"/>
              <a:gd name="connsiteX3" fmla="*/ 2483637 w 2483637"/>
              <a:gd name="connsiteY3" fmla="*/ 801850 h 803015"/>
              <a:gd name="connsiteX0" fmla="*/ 0 w 2615888"/>
              <a:gd name="connsiteY0" fmla="*/ 0 h 819859"/>
              <a:gd name="connsiteX1" fmla="*/ 1002844 w 2615888"/>
              <a:gd name="connsiteY1" fmla="*/ 275207 h 819859"/>
              <a:gd name="connsiteX2" fmla="*/ 1650161 w 2615888"/>
              <a:gd name="connsiteY2" fmla="*/ 711950 h 819859"/>
              <a:gd name="connsiteX3" fmla="*/ 2615888 w 2615888"/>
              <a:gd name="connsiteY3" fmla="*/ 818694 h 819859"/>
              <a:gd name="connsiteX0" fmla="*/ 0 w 2615888"/>
              <a:gd name="connsiteY0" fmla="*/ 0 h 819859"/>
              <a:gd name="connsiteX1" fmla="*/ 1002844 w 2615888"/>
              <a:gd name="connsiteY1" fmla="*/ 275207 h 819859"/>
              <a:gd name="connsiteX2" fmla="*/ 1650161 w 2615888"/>
              <a:gd name="connsiteY2" fmla="*/ 711950 h 819859"/>
              <a:gd name="connsiteX3" fmla="*/ 2615888 w 2615888"/>
              <a:gd name="connsiteY3" fmla="*/ 818694 h 819859"/>
              <a:gd name="connsiteX0" fmla="*/ 0 w 2615888"/>
              <a:gd name="connsiteY0" fmla="*/ 0 h 819467"/>
              <a:gd name="connsiteX1" fmla="*/ 1250814 w 2615888"/>
              <a:gd name="connsiteY1" fmla="*/ 381887 h 819467"/>
              <a:gd name="connsiteX2" fmla="*/ 1650161 w 2615888"/>
              <a:gd name="connsiteY2" fmla="*/ 711950 h 819467"/>
              <a:gd name="connsiteX3" fmla="*/ 2615888 w 2615888"/>
              <a:gd name="connsiteY3" fmla="*/ 818694 h 819467"/>
              <a:gd name="connsiteX0" fmla="*/ 0 w 2615888"/>
              <a:gd name="connsiteY0" fmla="*/ 0 h 819467"/>
              <a:gd name="connsiteX1" fmla="*/ 1250814 w 2615888"/>
              <a:gd name="connsiteY1" fmla="*/ 381887 h 819467"/>
              <a:gd name="connsiteX2" fmla="*/ 1650161 w 2615888"/>
              <a:gd name="connsiteY2" fmla="*/ 711950 h 819467"/>
              <a:gd name="connsiteX3" fmla="*/ 2615888 w 2615888"/>
              <a:gd name="connsiteY3" fmla="*/ 818694 h 819467"/>
              <a:gd name="connsiteX0" fmla="*/ 0 w 2615888"/>
              <a:gd name="connsiteY0" fmla="*/ 0 h 818694"/>
              <a:gd name="connsiteX1" fmla="*/ 1250814 w 2615888"/>
              <a:gd name="connsiteY1" fmla="*/ 381887 h 818694"/>
              <a:gd name="connsiteX2" fmla="*/ 1650161 w 2615888"/>
              <a:gd name="connsiteY2" fmla="*/ 711950 h 818694"/>
              <a:gd name="connsiteX3" fmla="*/ 2615888 w 2615888"/>
              <a:gd name="connsiteY3" fmla="*/ 818694 h 818694"/>
              <a:gd name="connsiteX0" fmla="*/ 0 w 2615888"/>
              <a:gd name="connsiteY0" fmla="*/ 0 h 818694"/>
              <a:gd name="connsiteX1" fmla="*/ 1250814 w 2615888"/>
              <a:gd name="connsiteY1" fmla="*/ 381887 h 818694"/>
              <a:gd name="connsiteX2" fmla="*/ 2615888 w 2615888"/>
              <a:gd name="connsiteY2" fmla="*/ 818694 h 818694"/>
              <a:gd name="connsiteX0" fmla="*/ 0 w 2615888"/>
              <a:gd name="connsiteY0" fmla="*/ 0 h 818694"/>
              <a:gd name="connsiteX1" fmla="*/ 1250814 w 2615888"/>
              <a:gd name="connsiteY1" fmla="*/ 381887 h 818694"/>
              <a:gd name="connsiteX2" fmla="*/ 2615888 w 2615888"/>
              <a:gd name="connsiteY2" fmla="*/ 818694 h 818694"/>
              <a:gd name="connsiteX0" fmla="*/ 0 w 2615888"/>
              <a:gd name="connsiteY0" fmla="*/ 0 h 818694"/>
              <a:gd name="connsiteX1" fmla="*/ 1250814 w 2615888"/>
              <a:gd name="connsiteY1" fmla="*/ 381887 h 818694"/>
              <a:gd name="connsiteX2" fmla="*/ 2615888 w 2615888"/>
              <a:gd name="connsiteY2" fmla="*/ 818694 h 818694"/>
              <a:gd name="connsiteX0" fmla="*/ 0 w 2615888"/>
              <a:gd name="connsiteY0" fmla="*/ 0 h 818694"/>
              <a:gd name="connsiteX1" fmla="*/ 1234283 w 2615888"/>
              <a:gd name="connsiteY1" fmla="*/ 303281 h 818694"/>
              <a:gd name="connsiteX2" fmla="*/ 2615888 w 2615888"/>
              <a:gd name="connsiteY2" fmla="*/ 818694 h 818694"/>
              <a:gd name="connsiteX0" fmla="*/ 0 w 2615888"/>
              <a:gd name="connsiteY0" fmla="*/ 0 h 818694"/>
              <a:gd name="connsiteX1" fmla="*/ 1234283 w 2615888"/>
              <a:gd name="connsiteY1" fmla="*/ 303281 h 818694"/>
              <a:gd name="connsiteX2" fmla="*/ 2615888 w 2615888"/>
              <a:gd name="connsiteY2" fmla="*/ 818694 h 818694"/>
              <a:gd name="connsiteX0" fmla="*/ 0 w 2615888"/>
              <a:gd name="connsiteY0" fmla="*/ 0 h 818694"/>
              <a:gd name="connsiteX1" fmla="*/ 2615888 w 2615888"/>
              <a:gd name="connsiteY1" fmla="*/ 818694 h 818694"/>
              <a:gd name="connsiteX0" fmla="*/ 0 w 2615888"/>
              <a:gd name="connsiteY0" fmla="*/ 0 h 818694"/>
              <a:gd name="connsiteX1" fmla="*/ 1174814 w 2615888"/>
              <a:gd name="connsiteY1" fmla="*/ 375063 h 818694"/>
              <a:gd name="connsiteX2" fmla="*/ 2615888 w 2615888"/>
              <a:gd name="connsiteY2" fmla="*/ 818694 h 818694"/>
              <a:gd name="connsiteX0" fmla="*/ 0 w 2615888"/>
              <a:gd name="connsiteY0" fmla="*/ 0 h 818694"/>
              <a:gd name="connsiteX1" fmla="*/ 1174814 w 2615888"/>
              <a:gd name="connsiteY1" fmla="*/ 375063 h 818694"/>
              <a:gd name="connsiteX2" fmla="*/ 2615888 w 2615888"/>
              <a:gd name="connsiteY2" fmla="*/ 818694 h 818694"/>
              <a:gd name="connsiteX0" fmla="*/ 0 w 2615888"/>
              <a:gd name="connsiteY0" fmla="*/ 0 h 818694"/>
              <a:gd name="connsiteX1" fmla="*/ 1174814 w 2615888"/>
              <a:gd name="connsiteY1" fmla="*/ 375063 h 818694"/>
              <a:gd name="connsiteX2" fmla="*/ 2615888 w 2615888"/>
              <a:gd name="connsiteY2" fmla="*/ 818694 h 818694"/>
              <a:gd name="connsiteX0" fmla="*/ 0 w 2615888"/>
              <a:gd name="connsiteY0" fmla="*/ 0 h 818694"/>
              <a:gd name="connsiteX1" fmla="*/ 1174814 w 2615888"/>
              <a:gd name="connsiteY1" fmla="*/ 375063 h 818694"/>
              <a:gd name="connsiteX2" fmla="*/ 2615888 w 2615888"/>
              <a:gd name="connsiteY2" fmla="*/ 818694 h 818694"/>
              <a:gd name="connsiteX0" fmla="*/ 0 w 2615888"/>
              <a:gd name="connsiteY0" fmla="*/ 0 h 818694"/>
              <a:gd name="connsiteX1" fmla="*/ 1174814 w 2615888"/>
              <a:gd name="connsiteY1" fmla="*/ 375063 h 818694"/>
              <a:gd name="connsiteX2" fmla="*/ 2615888 w 2615888"/>
              <a:gd name="connsiteY2" fmla="*/ 818694 h 818694"/>
              <a:gd name="connsiteX0" fmla="*/ 0 w 2615888"/>
              <a:gd name="connsiteY0" fmla="*/ 0 h 818694"/>
              <a:gd name="connsiteX1" fmla="*/ 1174814 w 2615888"/>
              <a:gd name="connsiteY1" fmla="*/ 375063 h 818694"/>
              <a:gd name="connsiteX2" fmla="*/ 2615888 w 2615888"/>
              <a:gd name="connsiteY2" fmla="*/ 818694 h 818694"/>
              <a:gd name="connsiteX0" fmla="*/ 0 w 2615888"/>
              <a:gd name="connsiteY0" fmla="*/ 0 h 818694"/>
              <a:gd name="connsiteX1" fmla="*/ 1174814 w 2615888"/>
              <a:gd name="connsiteY1" fmla="*/ 375063 h 818694"/>
              <a:gd name="connsiteX2" fmla="*/ 2615888 w 2615888"/>
              <a:gd name="connsiteY2" fmla="*/ 818694 h 818694"/>
              <a:gd name="connsiteX0" fmla="*/ 0 w 1862675"/>
              <a:gd name="connsiteY0" fmla="*/ 0 h 874302"/>
              <a:gd name="connsiteX1" fmla="*/ 1174814 w 1862675"/>
              <a:gd name="connsiteY1" fmla="*/ 375063 h 874302"/>
              <a:gd name="connsiteX2" fmla="*/ 1862675 w 1862675"/>
              <a:gd name="connsiteY2" fmla="*/ 874302 h 874302"/>
              <a:gd name="connsiteX0" fmla="*/ 0 w 1862675"/>
              <a:gd name="connsiteY0" fmla="*/ 0 h 874302"/>
              <a:gd name="connsiteX1" fmla="*/ 827180 w 1862675"/>
              <a:gd name="connsiteY1" fmla="*/ 416769 h 874302"/>
              <a:gd name="connsiteX2" fmla="*/ 1862675 w 1862675"/>
              <a:gd name="connsiteY2" fmla="*/ 874302 h 874302"/>
              <a:gd name="connsiteX0" fmla="*/ 14530 w 1877205"/>
              <a:gd name="connsiteY0" fmla="*/ 0 h 874302"/>
              <a:gd name="connsiteX1" fmla="*/ 841710 w 1877205"/>
              <a:gd name="connsiteY1" fmla="*/ 416769 h 874302"/>
              <a:gd name="connsiteX2" fmla="*/ 1877205 w 1877205"/>
              <a:gd name="connsiteY2" fmla="*/ 874302 h 874302"/>
              <a:gd name="connsiteX0" fmla="*/ 0 w 1862675"/>
              <a:gd name="connsiteY0" fmla="*/ 0 h 874302"/>
              <a:gd name="connsiteX1" fmla="*/ 1862675 w 1862675"/>
              <a:gd name="connsiteY1" fmla="*/ 874302 h 874302"/>
              <a:gd name="connsiteX0" fmla="*/ 0 w 1862675"/>
              <a:gd name="connsiteY0" fmla="*/ 0 h 874302"/>
              <a:gd name="connsiteX1" fmla="*/ 282912 w 1862675"/>
              <a:gd name="connsiteY1" fmla="*/ 478000 h 874302"/>
              <a:gd name="connsiteX2" fmla="*/ 1862675 w 1862675"/>
              <a:gd name="connsiteY2" fmla="*/ 874302 h 874302"/>
              <a:gd name="connsiteX0" fmla="*/ 73328 w 1936003"/>
              <a:gd name="connsiteY0" fmla="*/ 0 h 874302"/>
              <a:gd name="connsiteX1" fmla="*/ 356240 w 1936003"/>
              <a:gd name="connsiteY1" fmla="*/ 478000 h 874302"/>
              <a:gd name="connsiteX2" fmla="*/ 1936003 w 1936003"/>
              <a:gd name="connsiteY2" fmla="*/ 874302 h 874302"/>
              <a:gd name="connsiteX0" fmla="*/ 33604 w 2406267"/>
              <a:gd name="connsiteY0" fmla="*/ 0 h 860182"/>
              <a:gd name="connsiteX1" fmla="*/ 826504 w 2406267"/>
              <a:gd name="connsiteY1" fmla="*/ 463880 h 860182"/>
              <a:gd name="connsiteX2" fmla="*/ 2406267 w 2406267"/>
              <a:gd name="connsiteY2" fmla="*/ 860182 h 860182"/>
              <a:gd name="connsiteX0" fmla="*/ 0 w 2372663"/>
              <a:gd name="connsiteY0" fmla="*/ 0 h 860182"/>
              <a:gd name="connsiteX1" fmla="*/ 792900 w 2372663"/>
              <a:gd name="connsiteY1" fmla="*/ 463880 h 860182"/>
              <a:gd name="connsiteX2" fmla="*/ 2372663 w 2372663"/>
              <a:gd name="connsiteY2" fmla="*/ 860182 h 860182"/>
              <a:gd name="connsiteX0" fmla="*/ 0 w 2372663"/>
              <a:gd name="connsiteY0" fmla="*/ 0 h 860182"/>
              <a:gd name="connsiteX1" fmla="*/ 2372663 w 2372663"/>
              <a:gd name="connsiteY1" fmla="*/ 860182 h 860182"/>
              <a:gd name="connsiteX0" fmla="*/ 0 w 2372663"/>
              <a:gd name="connsiteY0" fmla="*/ 0 h 860182"/>
              <a:gd name="connsiteX1" fmla="*/ 2372663 w 2372663"/>
              <a:gd name="connsiteY1" fmla="*/ 860182 h 860182"/>
              <a:gd name="connsiteX0" fmla="*/ 0 w 2372663"/>
              <a:gd name="connsiteY0" fmla="*/ 0 h 860182"/>
              <a:gd name="connsiteX1" fmla="*/ 2372663 w 2372663"/>
              <a:gd name="connsiteY1" fmla="*/ 860182 h 860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72663" h="860182">
                <a:moveTo>
                  <a:pt x="0" y="0"/>
                </a:moveTo>
                <a:cubicBezTo>
                  <a:pt x="241668" y="333791"/>
                  <a:pt x="993329" y="615812"/>
                  <a:pt x="2372663" y="860182"/>
                </a:cubicBezTo>
              </a:path>
            </a:pathLst>
          </a:custGeom>
          <a:noFill/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45D8D80B-D4A9-5944-8CC5-C181182C60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236" y="2097241"/>
            <a:ext cx="792486" cy="867451"/>
          </a:xfrm>
          <a:prstGeom prst="rect">
            <a:avLst/>
          </a:prstGeom>
        </p:spPr>
      </p:pic>
      <p:sp>
        <p:nvSpPr>
          <p:cNvPr id="39" name="Freeform 38">
            <a:extLst>
              <a:ext uri="{FF2B5EF4-FFF2-40B4-BE49-F238E27FC236}">
                <a16:creationId xmlns:a16="http://schemas.microsoft.com/office/drawing/2014/main" id="{0F23EF98-EA73-A24B-9A9D-5E377DD9771F}"/>
              </a:ext>
            </a:extLst>
          </p:cNvPr>
          <p:cNvSpPr/>
          <p:nvPr/>
        </p:nvSpPr>
        <p:spPr>
          <a:xfrm flipV="1">
            <a:off x="4350689" y="2392948"/>
            <a:ext cx="2173575" cy="920639"/>
          </a:xfrm>
          <a:custGeom>
            <a:avLst/>
            <a:gdLst>
              <a:gd name="connsiteX0" fmla="*/ 1711842 w 1759048"/>
              <a:gd name="connsiteY0" fmla="*/ 0 h 1071310"/>
              <a:gd name="connsiteX1" fmla="*/ 1541721 w 1759048"/>
              <a:gd name="connsiteY1" fmla="*/ 978195 h 1071310"/>
              <a:gd name="connsiteX2" fmla="*/ 0 w 1759048"/>
              <a:gd name="connsiteY2" fmla="*/ 1031358 h 1071310"/>
              <a:gd name="connsiteX3" fmla="*/ 0 w 1759048"/>
              <a:gd name="connsiteY3" fmla="*/ 1031358 h 1071310"/>
              <a:gd name="connsiteX0" fmla="*/ 1711842 w 1717183"/>
              <a:gd name="connsiteY0" fmla="*/ 0 h 1041998"/>
              <a:gd name="connsiteX1" fmla="*/ 1063255 w 1717183"/>
              <a:gd name="connsiteY1" fmla="*/ 935665 h 1041998"/>
              <a:gd name="connsiteX2" fmla="*/ 0 w 1717183"/>
              <a:gd name="connsiteY2" fmla="*/ 1031358 h 1041998"/>
              <a:gd name="connsiteX3" fmla="*/ 0 w 1717183"/>
              <a:gd name="connsiteY3" fmla="*/ 1031358 h 1041998"/>
              <a:gd name="connsiteX0" fmla="*/ 1711842 w 1717066"/>
              <a:gd name="connsiteY0" fmla="*/ 0 h 1031358"/>
              <a:gd name="connsiteX1" fmla="*/ 1052623 w 1717066"/>
              <a:gd name="connsiteY1" fmla="*/ 871869 h 1031358"/>
              <a:gd name="connsiteX2" fmla="*/ 0 w 1717066"/>
              <a:gd name="connsiteY2" fmla="*/ 1031358 h 1031358"/>
              <a:gd name="connsiteX3" fmla="*/ 0 w 1717066"/>
              <a:gd name="connsiteY3" fmla="*/ 1031358 h 1031358"/>
              <a:gd name="connsiteX0" fmla="*/ 1711842 w 1711842"/>
              <a:gd name="connsiteY0" fmla="*/ 0 h 1031358"/>
              <a:gd name="connsiteX1" fmla="*/ 1052623 w 1711842"/>
              <a:gd name="connsiteY1" fmla="*/ 871869 h 1031358"/>
              <a:gd name="connsiteX2" fmla="*/ 0 w 1711842"/>
              <a:gd name="connsiteY2" fmla="*/ 1031358 h 1031358"/>
              <a:gd name="connsiteX3" fmla="*/ 0 w 1711842"/>
              <a:gd name="connsiteY3" fmla="*/ 1031358 h 1031358"/>
              <a:gd name="connsiteX0" fmla="*/ 1711842 w 1711842"/>
              <a:gd name="connsiteY0" fmla="*/ 0 h 1031358"/>
              <a:gd name="connsiteX1" fmla="*/ 1052623 w 1711842"/>
              <a:gd name="connsiteY1" fmla="*/ 871869 h 1031358"/>
              <a:gd name="connsiteX2" fmla="*/ 0 w 1711842"/>
              <a:gd name="connsiteY2" fmla="*/ 1031358 h 1031358"/>
              <a:gd name="connsiteX3" fmla="*/ 0 w 1711842"/>
              <a:gd name="connsiteY3" fmla="*/ 1031358 h 1031358"/>
              <a:gd name="connsiteX0" fmla="*/ 1711842 w 1711842"/>
              <a:gd name="connsiteY0" fmla="*/ 0 h 1031358"/>
              <a:gd name="connsiteX1" fmla="*/ 1052623 w 1711842"/>
              <a:gd name="connsiteY1" fmla="*/ 871869 h 1031358"/>
              <a:gd name="connsiteX2" fmla="*/ 0 w 1711842"/>
              <a:gd name="connsiteY2" fmla="*/ 1031358 h 1031358"/>
              <a:gd name="connsiteX3" fmla="*/ 0 w 1711842"/>
              <a:gd name="connsiteY3" fmla="*/ 1031358 h 1031358"/>
              <a:gd name="connsiteX0" fmla="*/ 3830260 w 3830260"/>
              <a:gd name="connsiteY0" fmla="*/ 0 h 1401538"/>
              <a:gd name="connsiteX1" fmla="*/ 1052623 w 3830260"/>
              <a:gd name="connsiteY1" fmla="*/ 1238000 h 1401538"/>
              <a:gd name="connsiteX2" fmla="*/ 0 w 3830260"/>
              <a:gd name="connsiteY2" fmla="*/ 1397489 h 1401538"/>
              <a:gd name="connsiteX3" fmla="*/ 0 w 3830260"/>
              <a:gd name="connsiteY3" fmla="*/ 1397489 h 1401538"/>
              <a:gd name="connsiteX0" fmla="*/ 3830260 w 3831676"/>
              <a:gd name="connsiteY0" fmla="*/ 0 h 1401538"/>
              <a:gd name="connsiteX1" fmla="*/ 1052623 w 3831676"/>
              <a:gd name="connsiteY1" fmla="*/ 1238000 h 1401538"/>
              <a:gd name="connsiteX2" fmla="*/ 0 w 3831676"/>
              <a:gd name="connsiteY2" fmla="*/ 1397489 h 1401538"/>
              <a:gd name="connsiteX3" fmla="*/ 0 w 3831676"/>
              <a:gd name="connsiteY3" fmla="*/ 1397489 h 1401538"/>
              <a:gd name="connsiteX0" fmla="*/ 3830260 w 4763836"/>
              <a:gd name="connsiteY0" fmla="*/ 0 h 1397489"/>
              <a:gd name="connsiteX1" fmla="*/ 4591344 w 4763836"/>
              <a:gd name="connsiteY1" fmla="*/ 712425 h 1397489"/>
              <a:gd name="connsiteX2" fmla="*/ 0 w 4763836"/>
              <a:gd name="connsiteY2" fmla="*/ 1397489 h 1397489"/>
              <a:gd name="connsiteX3" fmla="*/ 0 w 4763836"/>
              <a:gd name="connsiteY3" fmla="*/ 1397489 h 1397489"/>
              <a:gd name="connsiteX0" fmla="*/ 3830260 w 4611405"/>
              <a:gd name="connsiteY0" fmla="*/ 0 h 1397489"/>
              <a:gd name="connsiteX1" fmla="*/ 4591344 w 4611405"/>
              <a:gd name="connsiteY1" fmla="*/ 712425 h 1397489"/>
              <a:gd name="connsiteX2" fmla="*/ 0 w 4611405"/>
              <a:gd name="connsiteY2" fmla="*/ 1397489 h 1397489"/>
              <a:gd name="connsiteX3" fmla="*/ 0 w 4611405"/>
              <a:gd name="connsiteY3" fmla="*/ 1397489 h 1397489"/>
              <a:gd name="connsiteX0" fmla="*/ 3830260 w 4611405"/>
              <a:gd name="connsiteY0" fmla="*/ 0 h 1556933"/>
              <a:gd name="connsiteX1" fmla="*/ 4591344 w 4611405"/>
              <a:gd name="connsiteY1" fmla="*/ 712425 h 1556933"/>
              <a:gd name="connsiteX2" fmla="*/ 0 w 4611405"/>
              <a:gd name="connsiteY2" fmla="*/ 1397489 h 1556933"/>
              <a:gd name="connsiteX3" fmla="*/ 637933 w 4611405"/>
              <a:gd name="connsiteY3" fmla="*/ 1556933 h 1556933"/>
              <a:gd name="connsiteX0" fmla="*/ 3830260 w 6090451"/>
              <a:gd name="connsiteY0" fmla="*/ 0 h 1397489"/>
              <a:gd name="connsiteX1" fmla="*/ 4591344 w 6090451"/>
              <a:gd name="connsiteY1" fmla="*/ 712425 h 1397489"/>
              <a:gd name="connsiteX2" fmla="*/ 0 w 6090451"/>
              <a:gd name="connsiteY2" fmla="*/ 1397489 h 1397489"/>
              <a:gd name="connsiteX3" fmla="*/ 6090451 w 6090451"/>
              <a:gd name="connsiteY3" fmla="*/ 948683 h 1397489"/>
              <a:gd name="connsiteX0" fmla="*/ 0 w 2260191"/>
              <a:gd name="connsiteY0" fmla="*/ 0 h 948683"/>
              <a:gd name="connsiteX1" fmla="*/ 761084 w 2260191"/>
              <a:gd name="connsiteY1" fmla="*/ 712425 h 948683"/>
              <a:gd name="connsiteX2" fmla="*/ 2260191 w 2260191"/>
              <a:gd name="connsiteY2" fmla="*/ 948683 h 948683"/>
              <a:gd name="connsiteX0" fmla="*/ 0 w 2356483"/>
              <a:gd name="connsiteY0" fmla="*/ 0 h 842387"/>
              <a:gd name="connsiteX1" fmla="*/ 761084 w 2356483"/>
              <a:gd name="connsiteY1" fmla="*/ 712425 h 842387"/>
              <a:gd name="connsiteX2" fmla="*/ 2356483 w 2356483"/>
              <a:gd name="connsiteY2" fmla="*/ 842387 h 842387"/>
              <a:gd name="connsiteX0" fmla="*/ 0 w 2356483"/>
              <a:gd name="connsiteY0" fmla="*/ 0 h 843887"/>
              <a:gd name="connsiteX1" fmla="*/ 761084 w 2356483"/>
              <a:gd name="connsiteY1" fmla="*/ 712425 h 843887"/>
              <a:gd name="connsiteX2" fmla="*/ 2356483 w 2356483"/>
              <a:gd name="connsiteY2" fmla="*/ 842387 h 843887"/>
              <a:gd name="connsiteX0" fmla="*/ 0 w 2356483"/>
              <a:gd name="connsiteY0" fmla="*/ 0 h 842478"/>
              <a:gd name="connsiteX1" fmla="*/ 484245 w 2356483"/>
              <a:gd name="connsiteY1" fmla="*/ 582508 h 842478"/>
              <a:gd name="connsiteX2" fmla="*/ 2356483 w 2356483"/>
              <a:gd name="connsiteY2" fmla="*/ 842387 h 842478"/>
              <a:gd name="connsiteX0" fmla="*/ 0 w 2356483"/>
              <a:gd name="connsiteY0" fmla="*/ 0 h 842464"/>
              <a:gd name="connsiteX1" fmla="*/ 484245 w 2356483"/>
              <a:gd name="connsiteY1" fmla="*/ 582508 h 842464"/>
              <a:gd name="connsiteX2" fmla="*/ 2356483 w 2356483"/>
              <a:gd name="connsiteY2" fmla="*/ 842387 h 842464"/>
              <a:gd name="connsiteX0" fmla="*/ 0 w 2356483"/>
              <a:gd name="connsiteY0" fmla="*/ 0 h 842464"/>
              <a:gd name="connsiteX1" fmla="*/ 484245 w 2356483"/>
              <a:gd name="connsiteY1" fmla="*/ 582508 h 842464"/>
              <a:gd name="connsiteX2" fmla="*/ 2356483 w 2356483"/>
              <a:gd name="connsiteY2" fmla="*/ 842387 h 842464"/>
              <a:gd name="connsiteX0" fmla="*/ 0 w 2356483"/>
              <a:gd name="connsiteY0" fmla="*/ 0 h 842387"/>
              <a:gd name="connsiteX1" fmla="*/ 2356483 w 2356483"/>
              <a:gd name="connsiteY1" fmla="*/ 842387 h 842387"/>
              <a:gd name="connsiteX0" fmla="*/ 0 w 2356483"/>
              <a:gd name="connsiteY0" fmla="*/ 0 h 842387"/>
              <a:gd name="connsiteX1" fmla="*/ 871057 w 2356483"/>
              <a:gd name="connsiteY1" fmla="*/ 315723 h 842387"/>
              <a:gd name="connsiteX2" fmla="*/ 2356483 w 2356483"/>
              <a:gd name="connsiteY2" fmla="*/ 842387 h 842387"/>
              <a:gd name="connsiteX0" fmla="*/ 0 w 2356483"/>
              <a:gd name="connsiteY0" fmla="*/ 0 h 842387"/>
              <a:gd name="connsiteX1" fmla="*/ 1094100 w 2356483"/>
              <a:gd name="connsiteY1" fmla="*/ 156779 h 842387"/>
              <a:gd name="connsiteX2" fmla="*/ 2356483 w 2356483"/>
              <a:gd name="connsiteY2" fmla="*/ 842387 h 842387"/>
              <a:gd name="connsiteX0" fmla="*/ 0 w 2356483"/>
              <a:gd name="connsiteY0" fmla="*/ 0 h 842387"/>
              <a:gd name="connsiteX1" fmla="*/ 1094100 w 2356483"/>
              <a:gd name="connsiteY1" fmla="*/ 156779 h 842387"/>
              <a:gd name="connsiteX2" fmla="*/ 2356483 w 2356483"/>
              <a:gd name="connsiteY2" fmla="*/ 842387 h 842387"/>
              <a:gd name="connsiteX0" fmla="*/ 0 w 2356483"/>
              <a:gd name="connsiteY0" fmla="*/ 0 h 842387"/>
              <a:gd name="connsiteX1" fmla="*/ 1094100 w 2356483"/>
              <a:gd name="connsiteY1" fmla="*/ 156779 h 842387"/>
              <a:gd name="connsiteX2" fmla="*/ 2356483 w 2356483"/>
              <a:gd name="connsiteY2" fmla="*/ 842387 h 842387"/>
              <a:gd name="connsiteX0" fmla="*/ 0 w 2356483"/>
              <a:gd name="connsiteY0" fmla="*/ 247 h 842634"/>
              <a:gd name="connsiteX1" fmla="*/ 1094100 w 2356483"/>
              <a:gd name="connsiteY1" fmla="*/ 157026 h 842634"/>
              <a:gd name="connsiteX2" fmla="*/ 2356483 w 2356483"/>
              <a:gd name="connsiteY2" fmla="*/ 842634 h 842634"/>
              <a:gd name="connsiteX0" fmla="*/ 0 w 2356483"/>
              <a:gd name="connsiteY0" fmla="*/ 292 h 842679"/>
              <a:gd name="connsiteX1" fmla="*/ 1022407 w 2356483"/>
              <a:gd name="connsiteY1" fmla="*/ 142621 h 842679"/>
              <a:gd name="connsiteX2" fmla="*/ 2356483 w 2356483"/>
              <a:gd name="connsiteY2" fmla="*/ 842679 h 842679"/>
              <a:gd name="connsiteX0" fmla="*/ 0 w 2356483"/>
              <a:gd name="connsiteY0" fmla="*/ 1174 h 843561"/>
              <a:gd name="connsiteX1" fmla="*/ 1022407 w 2356483"/>
              <a:gd name="connsiteY1" fmla="*/ 143503 h 843561"/>
              <a:gd name="connsiteX2" fmla="*/ 2356483 w 2356483"/>
              <a:gd name="connsiteY2" fmla="*/ 843561 h 843561"/>
              <a:gd name="connsiteX0" fmla="*/ 0 w 2356483"/>
              <a:gd name="connsiteY0" fmla="*/ 702 h 843089"/>
              <a:gd name="connsiteX1" fmla="*/ 1022407 w 2356483"/>
              <a:gd name="connsiteY1" fmla="*/ 143031 h 843089"/>
              <a:gd name="connsiteX2" fmla="*/ 1532219 w 2356483"/>
              <a:gd name="connsiteY2" fmla="*/ 735460 h 843089"/>
              <a:gd name="connsiteX3" fmla="*/ 2356483 w 2356483"/>
              <a:gd name="connsiteY3" fmla="*/ 843089 h 843089"/>
              <a:gd name="connsiteX0" fmla="*/ 0 w 2356483"/>
              <a:gd name="connsiteY0" fmla="*/ 702 h 843089"/>
              <a:gd name="connsiteX1" fmla="*/ 1022407 w 2356483"/>
              <a:gd name="connsiteY1" fmla="*/ 143031 h 843089"/>
              <a:gd name="connsiteX2" fmla="*/ 1532219 w 2356483"/>
              <a:gd name="connsiteY2" fmla="*/ 735460 h 843089"/>
              <a:gd name="connsiteX3" fmla="*/ 2356483 w 2356483"/>
              <a:gd name="connsiteY3" fmla="*/ 843089 h 843089"/>
              <a:gd name="connsiteX0" fmla="*/ 0 w 2475971"/>
              <a:gd name="connsiteY0" fmla="*/ 702 h 879213"/>
              <a:gd name="connsiteX1" fmla="*/ 1022407 w 2475971"/>
              <a:gd name="connsiteY1" fmla="*/ 143031 h 879213"/>
              <a:gd name="connsiteX2" fmla="*/ 1532219 w 2475971"/>
              <a:gd name="connsiteY2" fmla="*/ 735460 h 879213"/>
              <a:gd name="connsiteX3" fmla="*/ 2475971 w 2475971"/>
              <a:gd name="connsiteY3" fmla="*/ 879213 h 879213"/>
              <a:gd name="connsiteX0" fmla="*/ 0 w 2475971"/>
              <a:gd name="connsiteY0" fmla="*/ 479 h 878990"/>
              <a:gd name="connsiteX1" fmla="*/ 1022407 w 2475971"/>
              <a:gd name="connsiteY1" fmla="*/ 142808 h 878990"/>
              <a:gd name="connsiteX2" fmla="*/ 1516288 w 2475971"/>
              <a:gd name="connsiteY2" fmla="*/ 634090 h 878990"/>
              <a:gd name="connsiteX3" fmla="*/ 2475971 w 2475971"/>
              <a:gd name="connsiteY3" fmla="*/ 878990 h 878990"/>
              <a:gd name="connsiteX0" fmla="*/ 0 w 2475971"/>
              <a:gd name="connsiteY0" fmla="*/ 479 h 878990"/>
              <a:gd name="connsiteX1" fmla="*/ 1022407 w 2475971"/>
              <a:gd name="connsiteY1" fmla="*/ 142808 h 878990"/>
              <a:gd name="connsiteX2" fmla="*/ 1516288 w 2475971"/>
              <a:gd name="connsiteY2" fmla="*/ 634090 h 878990"/>
              <a:gd name="connsiteX3" fmla="*/ 2475971 w 2475971"/>
              <a:gd name="connsiteY3" fmla="*/ 878990 h 878990"/>
              <a:gd name="connsiteX0" fmla="*/ 0 w 2475971"/>
              <a:gd name="connsiteY0" fmla="*/ 479 h 878990"/>
              <a:gd name="connsiteX1" fmla="*/ 1022407 w 2475971"/>
              <a:gd name="connsiteY1" fmla="*/ 142808 h 878990"/>
              <a:gd name="connsiteX2" fmla="*/ 1516288 w 2475971"/>
              <a:gd name="connsiteY2" fmla="*/ 634090 h 878990"/>
              <a:gd name="connsiteX3" fmla="*/ 2475971 w 2475971"/>
              <a:gd name="connsiteY3" fmla="*/ 878990 h 878990"/>
              <a:gd name="connsiteX0" fmla="*/ 0 w 2475971"/>
              <a:gd name="connsiteY0" fmla="*/ 2598 h 881109"/>
              <a:gd name="connsiteX1" fmla="*/ 914869 w 2475971"/>
              <a:gd name="connsiteY1" fmla="*/ 96160 h 881109"/>
              <a:gd name="connsiteX2" fmla="*/ 1516288 w 2475971"/>
              <a:gd name="connsiteY2" fmla="*/ 636209 h 881109"/>
              <a:gd name="connsiteX3" fmla="*/ 2475971 w 2475971"/>
              <a:gd name="connsiteY3" fmla="*/ 881109 h 881109"/>
              <a:gd name="connsiteX0" fmla="*/ 0 w 2475971"/>
              <a:gd name="connsiteY0" fmla="*/ 3773 h 882284"/>
              <a:gd name="connsiteX1" fmla="*/ 914869 w 2475971"/>
              <a:gd name="connsiteY1" fmla="*/ 97335 h 882284"/>
              <a:gd name="connsiteX2" fmla="*/ 1529730 w 2475971"/>
              <a:gd name="connsiteY2" fmla="*/ 686151 h 882284"/>
              <a:gd name="connsiteX3" fmla="*/ 2475971 w 2475971"/>
              <a:gd name="connsiteY3" fmla="*/ 882284 h 882284"/>
              <a:gd name="connsiteX0" fmla="*/ 0 w 2475971"/>
              <a:gd name="connsiteY0" fmla="*/ 3773 h 882284"/>
              <a:gd name="connsiteX1" fmla="*/ 914869 w 2475971"/>
              <a:gd name="connsiteY1" fmla="*/ 97335 h 882284"/>
              <a:gd name="connsiteX2" fmla="*/ 1529730 w 2475971"/>
              <a:gd name="connsiteY2" fmla="*/ 686151 h 882284"/>
              <a:gd name="connsiteX3" fmla="*/ 2475971 w 2475971"/>
              <a:gd name="connsiteY3" fmla="*/ 882284 h 882284"/>
              <a:gd name="connsiteX0" fmla="*/ 0 w 2475971"/>
              <a:gd name="connsiteY0" fmla="*/ 7150 h 885661"/>
              <a:gd name="connsiteX1" fmla="*/ 914869 w 2475971"/>
              <a:gd name="connsiteY1" fmla="*/ 100712 h 885661"/>
              <a:gd name="connsiteX2" fmla="*/ 1529730 w 2475971"/>
              <a:gd name="connsiteY2" fmla="*/ 689528 h 885661"/>
              <a:gd name="connsiteX3" fmla="*/ 2475971 w 2475971"/>
              <a:gd name="connsiteY3" fmla="*/ 885661 h 885661"/>
              <a:gd name="connsiteX0" fmla="*/ 0 w 2475971"/>
              <a:gd name="connsiteY0" fmla="*/ 2849 h 881360"/>
              <a:gd name="connsiteX1" fmla="*/ 887984 w 2475971"/>
              <a:gd name="connsiteY1" fmla="*/ 116731 h 881360"/>
              <a:gd name="connsiteX2" fmla="*/ 1529730 w 2475971"/>
              <a:gd name="connsiteY2" fmla="*/ 685227 h 881360"/>
              <a:gd name="connsiteX3" fmla="*/ 2475971 w 2475971"/>
              <a:gd name="connsiteY3" fmla="*/ 881360 h 881360"/>
              <a:gd name="connsiteX0" fmla="*/ 0 w 2475971"/>
              <a:gd name="connsiteY0" fmla="*/ 1156 h 879667"/>
              <a:gd name="connsiteX1" fmla="*/ 767004 w 2475971"/>
              <a:gd name="connsiteY1" fmla="*/ 135357 h 879667"/>
              <a:gd name="connsiteX2" fmla="*/ 1529730 w 2475971"/>
              <a:gd name="connsiteY2" fmla="*/ 683534 h 879667"/>
              <a:gd name="connsiteX3" fmla="*/ 2475971 w 2475971"/>
              <a:gd name="connsiteY3" fmla="*/ 879667 h 879667"/>
              <a:gd name="connsiteX0" fmla="*/ 0 w 2475971"/>
              <a:gd name="connsiteY0" fmla="*/ 387 h 878898"/>
              <a:gd name="connsiteX1" fmla="*/ 767004 w 2475971"/>
              <a:gd name="connsiteY1" fmla="*/ 134588 h 878898"/>
              <a:gd name="connsiteX2" fmla="*/ 1529730 w 2475971"/>
              <a:gd name="connsiteY2" fmla="*/ 682765 h 878898"/>
              <a:gd name="connsiteX3" fmla="*/ 2475971 w 2475971"/>
              <a:gd name="connsiteY3" fmla="*/ 878898 h 878898"/>
              <a:gd name="connsiteX0" fmla="*/ 0 w 2475971"/>
              <a:gd name="connsiteY0" fmla="*/ 0 h 878511"/>
              <a:gd name="connsiteX1" fmla="*/ 1529730 w 2475971"/>
              <a:gd name="connsiteY1" fmla="*/ 682378 h 878511"/>
              <a:gd name="connsiteX2" fmla="*/ 2475971 w 2475971"/>
              <a:gd name="connsiteY2" fmla="*/ 878511 h 878511"/>
              <a:gd name="connsiteX0" fmla="*/ 0 w 2475971"/>
              <a:gd name="connsiteY0" fmla="*/ 0 h 878511"/>
              <a:gd name="connsiteX1" fmla="*/ 712736 w 2475971"/>
              <a:gd name="connsiteY1" fmla="*/ 328366 h 878511"/>
              <a:gd name="connsiteX2" fmla="*/ 1529730 w 2475971"/>
              <a:gd name="connsiteY2" fmla="*/ 682378 h 878511"/>
              <a:gd name="connsiteX3" fmla="*/ 2475971 w 2475971"/>
              <a:gd name="connsiteY3" fmla="*/ 878511 h 878511"/>
              <a:gd name="connsiteX0" fmla="*/ 0 w 2475971"/>
              <a:gd name="connsiteY0" fmla="*/ 0 h 878511"/>
              <a:gd name="connsiteX1" fmla="*/ 735140 w 2475971"/>
              <a:gd name="connsiteY1" fmla="*/ 190193 h 878511"/>
              <a:gd name="connsiteX2" fmla="*/ 1529730 w 2475971"/>
              <a:gd name="connsiteY2" fmla="*/ 682378 h 878511"/>
              <a:gd name="connsiteX3" fmla="*/ 2475971 w 2475971"/>
              <a:gd name="connsiteY3" fmla="*/ 878511 h 878511"/>
              <a:gd name="connsiteX0" fmla="*/ 0 w 2475971"/>
              <a:gd name="connsiteY0" fmla="*/ 0 h 878511"/>
              <a:gd name="connsiteX1" fmla="*/ 735140 w 2475971"/>
              <a:gd name="connsiteY1" fmla="*/ 190193 h 878511"/>
              <a:gd name="connsiteX2" fmla="*/ 1529730 w 2475971"/>
              <a:gd name="connsiteY2" fmla="*/ 682378 h 878511"/>
              <a:gd name="connsiteX3" fmla="*/ 2475971 w 2475971"/>
              <a:gd name="connsiteY3" fmla="*/ 878511 h 878511"/>
              <a:gd name="connsiteX0" fmla="*/ 0 w 2475971"/>
              <a:gd name="connsiteY0" fmla="*/ 0 h 878511"/>
              <a:gd name="connsiteX1" fmla="*/ 735140 w 2475971"/>
              <a:gd name="connsiteY1" fmla="*/ 190193 h 878511"/>
              <a:gd name="connsiteX2" fmla="*/ 1529730 w 2475971"/>
              <a:gd name="connsiteY2" fmla="*/ 682378 h 878511"/>
              <a:gd name="connsiteX3" fmla="*/ 2475971 w 2475971"/>
              <a:gd name="connsiteY3" fmla="*/ 878511 h 878511"/>
              <a:gd name="connsiteX0" fmla="*/ 0 w 2475971"/>
              <a:gd name="connsiteY0" fmla="*/ 286 h 878797"/>
              <a:gd name="connsiteX1" fmla="*/ 735140 w 2475971"/>
              <a:gd name="connsiteY1" fmla="*/ 190479 h 878797"/>
              <a:gd name="connsiteX2" fmla="*/ 1529730 w 2475971"/>
              <a:gd name="connsiteY2" fmla="*/ 682664 h 878797"/>
              <a:gd name="connsiteX3" fmla="*/ 2475971 w 2475971"/>
              <a:gd name="connsiteY3" fmla="*/ 878797 h 878797"/>
              <a:gd name="connsiteX0" fmla="*/ 0 w 2475971"/>
              <a:gd name="connsiteY0" fmla="*/ 155 h 878666"/>
              <a:gd name="connsiteX1" fmla="*/ 950217 w 2475971"/>
              <a:gd name="connsiteY1" fmla="*/ 263499 h 878666"/>
              <a:gd name="connsiteX2" fmla="*/ 1529730 w 2475971"/>
              <a:gd name="connsiteY2" fmla="*/ 682533 h 878666"/>
              <a:gd name="connsiteX3" fmla="*/ 2475971 w 2475971"/>
              <a:gd name="connsiteY3" fmla="*/ 878666 h 878666"/>
              <a:gd name="connsiteX0" fmla="*/ 0 w 2475971"/>
              <a:gd name="connsiteY0" fmla="*/ 161 h 878672"/>
              <a:gd name="connsiteX1" fmla="*/ 950217 w 2475971"/>
              <a:gd name="connsiteY1" fmla="*/ 263505 h 878672"/>
              <a:gd name="connsiteX2" fmla="*/ 1565577 w 2475971"/>
              <a:gd name="connsiteY2" fmla="*/ 739434 h 878672"/>
              <a:gd name="connsiteX3" fmla="*/ 2475971 w 2475971"/>
              <a:gd name="connsiteY3" fmla="*/ 878672 h 878672"/>
              <a:gd name="connsiteX0" fmla="*/ 0 w 2475971"/>
              <a:gd name="connsiteY0" fmla="*/ 162 h 878673"/>
              <a:gd name="connsiteX1" fmla="*/ 950217 w 2475971"/>
              <a:gd name="connsiteY1" fmla="*/ 263506 h 878673"/>
              <a:gd name="connsiteX2" fmla="*/ 1655193 w 2475971"/>
              <a:gd name="connsiteY2" fmla="*/ 747563 h 878673"/>
              <a:gd name="connsiteX3" fmla="*/ 2475971 w 2475971"/>
              <a:gd name="connsiteY3" fmla="*/ 878673 h 878673"/>
              <a:gd name="connsiteX0" fmla="*/ 0 w 2475971"/>
              <a:gd name="connsiteY0" fmla="*/ 162 h 878673"/>
              <a:gd name="connsiteX1" fmla="*/ 950217 w 2475971"/>
              <a:gd name="connsiteY1" fmla="*/ 263506 h 878673"/>
              <a:gd name="connsiteX2" fmla="*/ 1655193 w 2475971"/>
              <a:gd name="connsiteY2" fmla="*/ 747563 h 878673"/>
              <a:gd name="connsiteX3" fmla="*/ 2475971 w 2475971"/>
              <a:gd name="connsiteY3" fmla="*/ 878673 h 878673"/>
              <a:gd name="connsiteX0" fmla="*/ 0 w 2475971"/>
              <a:gd name="connsiteY0" fmla="*/ 162 h 880151"/>
              <a:gd name="connsiteX1" fmla="*/ 950217 w 2475971"/>
              <a:gd name="connsiteY1" fmla="*/ 263506 h 880151"/>
              <a:gd name="connsiteX2" fmla="*/ 1655193 w 2475971"/>
              <a:gd name="connsiteY2" fmla="*/ 747563 h 880151"/>
              <a:gd name="connsiteX3" fmla="*/ 2475971 w 2475971"/>
              <a:gd name="connsiteY3" fmla="*/ 878673 h 880151"/>
              <a:gd name="connsiteX0" fmla="*/ 0 w 2502856"/>
              <a:gd name="connsiteY0" fmla="*/ 162 h 932162"/>
              <a:gd name="connsiteX1" fmla="*/ 950217 w 2502856"/>
              <a:gd name="connsiteY1" fmla="*/ 263506 h 932162"/>
              <a:gd name="connsiteX2" fmla="*/ 1655193 w 2502856"/>
              <a:gd name="connsiteY2" fmla="*/ 747563 h 932162"/>
              <a:gd name="connsiteX3" fmla="*/ 2502856 w 2502856"/>
              <a:gd name="connsiteY3" fmla="*/ 931504 h 932162"/>
              <a:gd name="connsiteX0" fmla="*/ 0 w 2502856"/>
              <a:gd name="connsiteY0" fmla="*/ 162 h 931504"/>
              <a:gd name="connsiteX1" fmla="*/ 950217 w 2502856"/>
              <a:gd name="connsiteY1" fmla="*/ 263506 h 931504"/>
              <a:gd name="connsiteX2" fmla="*/ 1655193 w 2502856"/>
              <a:gd name="connsiteY2" fmla="*/ 747563 h 931504"/>
              <a:gd name="connsiteX3" fmla="*/ 2502856 w 2502856"/>
              <a:gd name="connsiteY3" fmla="*/ 931504 h 931504"/>
              <a:gd name="connsiteX0" fmla="*/ 0 w 2480891"/>
              <a:gd name="connsiteY0" fmla="*/ 162 h 869249"/>
              <a:gd name="connsiteX1" fmla="*/ 950217 w 2480891"/>
              <a:gd name="connsiteY1" fmla="*/ 263506 h 869249"/>
              <a:gd name="connsiteX2" fmla="*/ 1655193 w 2480891"/>
              <a:gd name="connsiteY2" fmla="*/ 747563 h 869249"/>
              <a:gd name="connsiteX3" fmla="*/ 2480891 w 2480891"/>
              <a:gd name="connsiteY3" fmla="*/ 869249 h 869249"/>
              <a:gd name="connsiteX0" fmla="*/ 0 w 2480891"/>
              <a:gd name="connsiteY0" fmla="*/ 162 h 869249"/>
              <a:gd name="connsiteX1" fmla="*/ 950217 w 2480891"/>
              <a:gd name="connsiteY1" fmla="*/ 263506 h 869249"/>
              <a:gd name="connsiteX2" fmla="*/ 1655193 w 2480891"/>
              <a:gd name="connsiteY2" fmla="*/ 747563 h 869249"/>
              <a:gd name="connsiteX3" fmla="*/ 2480891 w 2480891"/>
              <a:gd name="connsiteY3" fmla="*/ 869249 h 869249"/>
              <a:gd name="connsiteX0" fmla="*/ 0 w 2483637"/>
              <a:gd name="connsiteY0" fmla="*/ 162 h 824425"/>
              <a:gd name="connsiteX1" fmla="*/ 950217 w 2483637"/>
              <a:gd name="connsiteY1" fmla="*/ 263506 h 824425"/>
              <a:gd name="connsiteX2" fmla="*/ 1655193 w 2483637"/>
              <a:gd name="connsiteY2" fmla="*/ 747563 h 824425"/>
              <a:gd name="connsiteX3" fmla="*/ 2483637 w 2483637"/>
              <a:gd name="connsiteY3" fmla="*/ 824425 h 824425"/>
              <a:gd name="connsiteX0" fmla="*/ 0 w 2483637"/>
              <a:gd name="connsiteY0" fmla="*/ 162 h 828602"/>
              <a:gd name="connsiteX1" fmla="*/ 950217 w 2483637"/>
              <a:gd name="connsiteY1" fmla="*/ 263506 h 828602"/>
              <a:gd name="connsiteX2" fmla="*/ 1655193 w 2483637"/>
              <a:gd name="connsiteY2" fmla="*/ 747563 h 828602"/>
              <a:gd name="connsiteX3" fmla="*/ 2483637 w 2483637"/>
              <a:gd name="connsiteY3" fmla="*/ 824425 h 828602"/>
              <a:gd name="connsiteX0" fmla="*/ 0 w 2483637"/>
              <a:gd name="connsiteY0" fmla="*/ 162 h 811782"/>
              <a:gd name="connsiteX1" fmla="*/ 950217 w 2483637"/>
              <a:gd name="connsiteY1" fmla="*/ 263506 h 811782"/>
              <a:gd name="connsiteX2" fmla="*/ 1655193 w 2483637"/>
              <a:gd name="connsiteY2" fmla="*/ 747563 h 811782"/>
              <a:gd name="connsiteX3" fmla="*/ 2483637 w 2483637"/>
              <a:gd name="connsiteY3" fmla="*/ 802012 h 811782"/>
              <a:gd name="connsiteX0" fmla="*/ 0 w 2483637"/>
              <a:gd name="connsiteY0" fmla="*/ 154 h 803143"/>
              <a:gd name="connsiteX1" fmla="*/ 950217 w 2483637"/>
              <a:gd name="connsiteY1" fmla="*/ 263498 h 803143"/>
              <a:gd name="connsiteX2" fmla="*/ 1517910 w 2483637"/>
              <a:gd name="connsiteY2" fmla="*/ 695260 h 803143"/>
              <a:gd name="connsiteX3" fmla="*/ 2483637 w 2483637"/>
              <a:gd name="connsiteY3" fmla="*/ 802004 h 803143"/>
              <a:gd name="connsiteX0" fmla="*/ 0 w 2483637"/>
              <a:gd name="connsiteY0" fmla="*/ 154 h 802808"/>
              <a:gd name="connsiteX1" fmla="*/ 950217 w 2483637"/>
              <a:gd name="connsiteY1" fmla="*/ 263498 h 802808"/>
              <a:gd name="connsiteX2" fmla="*/ 1517910 w 2483637"/>
              <a:gd name="connsiteY2" fmla="*/ 695260 h 802808"/>
              <a:gd name="connsiteX3" fmla="*/ 2483637 w 2483637"/>
              <a:gd name="connsiteY3" fmla="*/ 802004 h 802808"/>
              <a:gd name="connsiteX0" fmla="*/ 0 w 2483637"/>
              <a:gd name="connsiteY0" fmla="*/ 0 h 802654"/>
              <a:gd name="connsiteX1" fmla="*/ 950217 w 2483637"/>
              <a:gd name="connsiteY1" fmla="*/ 263344 h 802654"/>
              <a:gd name="connsiteX2" fmla="*/ 1517910 w 2483637"/>
              <a:gd name="connsiteY2" fmla="*/ 695106 h 802654"/>
              <a:gd name="connsiteX3" fmla="*/ 2483637 w 2483637"/>
              <a:gd name="connsiteY3" fmla="*/ 801850 h 802654"/>
              <a:gd name="connsiteX0" fmla="*/ 0 w 2483637"/>
              <a:gd name="connsiteY0" fmla="*/ 0 h 803015"/>
              <a:gd name="connsiteX1" fmla="*/ 870593 w 2483637"/>
              <a:gd name="connsiteY1" fmla="*/ 258363 h 803015"/>
              <a:gd name="connsiteX2" fmla="*/ 1517910 w 2483637"/>
              <a:gd name="connsiteY2" fmla="*/ 695106 h 803015"/>
              <a:gd name="connsiteX3" fmla="*/ 2483637 w 2483637"/>
              <a:gd name="connsiteY3" fmla="*/ 801850 h 803015"/>
              <a:gd name="connsiteX0" fmla="*/ 0 w 2483637"/>
              <a:gd name="connsiteY0" fmla="*/ 0 h 803015"/>
              <a:gd name="connsiteX1" fmla="*/ 870593 w 2483637"/>
              <a:gd name="connsiteY1" fmla="*/ 258363 h 803015"/>
              <a:gd name="connsiteX2" fmla="*/ 1517910 w 2483637"/>
              <a:gd name="connsiteY2" fmla="*/ 695106 h 803015"/>
              <a:gd name="connsiteX3" fmla="*/ 2483637 w 2483637"/>
              <a:gd name="connsiteY3" fmla="*/ 801850 h 803015"/>
              <a:gd name="connsiteX0" fmla="*/ 0 w 2483637"/>
              <a:gd name="connsiteY0" fmla="*/ 0 h 803015"/>
              <a:gd name="connsiteX1" fmla="*/ 870593 w 2483637"/>
              <a:gd name="connsiteY1" fmla="*/ 258363 h 803015"/>
              <a:gd name="connsiteX2" fmla="*/ 1517910 w 2483637"/>
              <a:gd name="connsiteY2" fmla="*/ 695106 h 803015"/>
              <a:gd name="connsiteX3" fmla="*/ 2483637 w 2483637"/>
              <a:gd name="connsiteY3" fmla="*/ 801850 h 803015"/>
              <a:gd name="connsiteX0" fmla="*/ 0 w 2483637"/>
              <a:gd name="connsiteY0" fmla="*/ 0 h 803015"/>
              <a:gd name="connsiteX1" fmla="*/ 629151 w 2483637"/>
              <a:gd name="connsiteY1" fmla="*/ 522455 h 803015"/>
              <a:gd name="connsiteX2" fmla="*/ 1517910 w 2483637"/>
              <a:gd name="connsiteY2" fmla="*/ 695106 h 803015"/>
              <a:gd name="connsiteX3" fmla="*/ 2483637 w 2483637"/>
              <a:gd name="connsiteY3" fmla="*/ 801850 h 803015"/>
              <a:gd name="connsiteX0" fmla="*/ 0 w 2483637"/>
              <a:gd name="connsiteY0" fmla="*/ 0 h 803015"/>
              <a:gd name="connsiteX1" fmla="*/ 629151 w 2483637"/>
              <a:gd name="connsiteY1" fmla="*/ 522455 h 803015"/>
              <a:gd name="connsiteX2" fmla="*/ 1517910 w 2483637"/>
              <a:gd name="connsiteY2" fmla="*/ 695106 h 803015"/>
              <a:gd name="connsiteX3" fmla="*/ 2483637 w 2483637"/>
              <a:gd name="connsiteY3" fmla="*/ 801850 h 803015"/>
              <a:gd name="connsiteX0" fmla="*/ 0 w 2483637"/>
              <a:gd name="connsiteY0" fmla="*/ 0 h 801850"/>
              <a:gd name="connsiteX1" fmla="*/ 629151 w 2483637"/>
              <a:gd name="connsiteY1" fmla="*/ 522455 h 801850"/>
              <a:gd name="connsiteX2" fmla="*/ 2483637 w 2483637"/>
              <a:gd name="connsiteY2" fmla="*/ 801850 h 801850"/>
              <a:gd name="connsiteX0" fmla="*/ 0 w 2483637"/>
              <a:gd name="connsiteY0" fmla="*/ 0 h 801850"/>
              <a:gd name="connsiteX1" fmla="*/ 922331 w 2483637"/>
              <a:gd name="connsiteY1" fmla="*/ 618489 h 801850"/>
              <a:gd name="connsiteX2" fmla="*/ 2483637 w 2483637"/>
              <a:gd name="connsiteY2" fmla="*/ 801850 h 801850"/>
              <a:gd name="connsiteX0" fmla="*/ 0 w 2483637"/>
              <a:gd name="connsiteY0" fmla="*/ 0 h 801850"/>
              <a:gd name="connsiteX1" fmla="*/ 922331 w 2483637"/>
              <a:gd name="connsiteY1" fmla="*/ 618489 h 801850"/>
              <a:gd name="connsiteX2" fmla="*/ 2483637 w 2483637"/>
              <a:gd name="connsiteY2" fmla="*/ 801850 h 801850"/>
              <a:gd name="connsiteX0" fmla="*/ 0 w 2664629"/>
              <a:gd name="connsiteY0" fmla="*/ 0 h 785594"/>
              <a:gd name="connsiteX1" fmla="*/ 1103323 w 2664629"/>
              <a:gd name="connsiteY1" fmla="*/ 602233 h 785594"/>
              <a:gd name="connsiteX2" fmla="*/ 2664629 w 2664629"/>
              <a:gd name="connsiteY2" fmla="*/ 785594 h 785594"/>
              <a:gd name="connsiteX0" fmla="*/ 0 w 2664629"/>
              <a:gd name="connsiteY0" fmla="*/ 0 h 785594"/>
              <a:gd name="connsiteX1" fmla="*/ 1103323 w 2664629"/>
              <a:gd name="connsiteY1" fmla="*/ 602233 h 785594"/>
              <a:gd name="connsiteX2" fmla="*/ 2664629 w 2664629"/>
              <a:gd name="connsiteY2" fmla="*/ 785594 h 785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4629" h="785594">
                <a:moveTo>
                  <a:pt x="0" y="0"/>
                </a:moveTo>
                <a:cubicBezTo>
                  <a:pt x="182834" y="321362"/>
                  <a:pt x="647541" y="483493"/>
                  <a:pt x="1103323" y="602233"/>
                </a:cubicBezTo>
                <a:cubicBezTo>
                  <a:pt x="1559105" y="720973"/>
                  <a:pt x="2278278" y="727387"/>
                  <a:pt x="2664629" y="785594"/>
                </a:cubicBezTo>
              </a:path>
            </a:pathLst>
          </a:custGeom>
          <a:noFill/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1" name="テキスト ボックス 4">
            <a:extLst>
              <a:ext uri="{FF2B5EF4-FFF2-40B4-BE49-F238E27FC236}">
                <a16:creationId xmlns:a16="http://schemas.microsoft.com/office/drawing/2014/main" id="{1F231063-771E-1845-BF3E-3A935A065702}"/>
              </a:ext>
            </a:extLst>
          </p:cNvPr>
          <p:cNvSpPr txBox="1"/>
          <p:nvPr/>
        </p:nvSpPr>
        <p:spPr>
          <a:xfrm>
            <a:off x="1219875" y="482947"/>
            <a:ext cx="2188804" cy="369332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none" rtlCol="0">
            <a:spAutoFit/>
          </a:bodyPr>
          <a:lstStyle>
            <a:defPPr>
              <a:defRPr lang="ja-JP"/>
            </a:defPPr>
            <a:lvl1pPr algn="ctr">
              <a:defRPr sz="4800">
                <a:solidFill>
                  <a:srgbClr val="008000"/>
                </a:solidFill>
                <a:latin typeface="Arial Rounded MT Bold"/>
                <a:cs typeface="Arial Rounded MT Bold"/>
              </a:defRPr>
            </a:lvl1pPr>
          </a:lstStyle>
          <a:p>
            <a:pPr algn="l"/>
            <a:r>
              <a:rPr lang="en-US" altLang="ja-JP" sz="1800" dirty="0">
                <a:solidFill>
                  <a:schemeClr val="accent6">
                    <a:lumMod val="75000"/>
                  </a:schemeClr>
                </a:solidFill>
              </a:rPr>
              <a:t>Jupyter Notebook</a:t>
            </a:r>
            <a:endParaRPr lang="ja-JP" altLang="en-US" sz="1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テキスト ボックス 4">
            <a:extLst>
              <a:ext uri="{FF2B5EF4-FFF2-40B4-BE49-F238E27FC236}">
                <a16:creationId xmlns:a16="http://schemas.microsoft.com/office/drawing/2014/main" id="{E462D887-65E3-A64A-83BB-541B173F7728}"/>
              </a:ext>
            </a:extLst>
          </p:cNvPr>
          <p:cNvSpPr txBox="1"/>
          <p:nvPr/>
        </p:nvSpPr>
        <p:spPr>
          <a:xfrm>
            <a:off x="6120449" y="482947"/>
            <a:ext cx="1523046" cy="369332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none" rtlCol="0">
            <a:spAutoFit/>
          </a:bodyPr>
          <a:lstStyle>
            <a:defPPr>
              <a:defRPr lang="ja-JP"/>
            </a:defPPr>
            <a:lvl1pPr algn="ctr">
              <a:defRPr sz="4800">
                <a:solidFill>
                  <a:srgbClr val="008000"/>
                </a:solidFill>
                <a:latin typeface="Arial Rounded MT Bold"/>
                <a:cs typeface="Arial Rounded MT Bold"/>
              </a:defRPr>
            </a:lvl1pPr>
          </a:lstStyle>
          <a:p>
            <a:pPr algn="l"/>
            <a:r>
              <a:rPr lang="en-US" altLang="ja-JP" sz="1800" dirty="0">
                <a:solidFill>
                  <a:schemeClr val="accent6">
                    <a:lumMod val="75000"/>
                  </a:schemeClr>
                </a:solidFill>
              </a:rPr>
              <a:t>Scrapbox.io</a:t>
            </a:r>
            <a:endParaRPr lang="ja-JP" altLang="en-US" sz="1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D1E79B-B46D-5F4C-8BD8-38784BAD0C8B}"/>
              </a:ext>
            </a:extLst>
          </p:cNvPr>
          <p:cNvSpPr/>
          <p:nvPr/>
        </p:nvSpPr>
        <p:spPr>
          <a:xfrm>
            <a:off x="25400" y="368300"/>
            <a:ext cx="9086469" cy="5016500"/>
          </a:xfrm>
          <a:prstGeom prst="rect">
            <a:avLst/>
          </a:prstGeom>
          <a:solidFill>
            <a:srgbClr val="FFFFFF">
              <a:alpha val="6941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テキスト ボックス 4">
            <a:extLst>
              <a:ext uri="{FF2B5EF4-FFF2-40B4-BE49-F238E27FC236}">
                <a16:creationId xmlns:a16="http://schemas.microsoft.com/office/drawing/2014/main" id="{720A013D-C98F-0B4B-B6D2-162B75B6FD41}"/>
              </a:ext>
            </a:extLst>
          </p:cNvPr>
          <p:cNvSpPr txBox="1">
            <a:spLocks noChangeAspect="1"/>
          </p:cNvSpPr>
          <p:nvPr/>
        </p:nvSpPr>
        <p:spPr>
          <a:xfrm>
            <a:off x="2722458" y="1075125"/>
            <a:ext cx="3963367" cy="3171431"/>
          </a:xfrm>
          <a:prstGeom prst="rect">
            <a:avLst/>
          </a:prstGeom>
          <a:solidFill>
            <a:srgbClr val="2D2966"/>
          </a:solidFill>
        </p:spPr>
        <p:txBody>
          <a:bodyPr wrap="square" lIns="288000" tIns="108000" rIns="288000" rtlCol="0">
            <a:spAutoFit/>
          </a:bodyPr>
          <a:lstStyle>
            <a:defPPr>
              <a:defRPr lang="ja-JP"/>
            </a:defPPr>
            <a:lvl1pPr algn="ctr">
              <a:defRPr sz="4800">
                <a:solidFill>
                  <a:srgbClr val="008000"/>
                </a:solidFill>
                <a:latin typeface="Arial Rounded MT Bold"/>
                <a:cs typeface="Arial Rounded MT Bold"/>
              </a:defRPr>
            </a:lvl1pPr>
          </a:lstStyle>
          <a:p>
            <a:r>
              <a:rPr lang="en-US" altLang="ja-JP" sz="3200" dirty="0">
                <a:solidFill>
                  <a:schemeClr val="bg1"/>
                </a:solidFill>
              </a:rPr>
              <a:t>Try on MyBinder</a:t>
            </a:r>
          </a:p>
          <a:p>
            <a:endParaRPr lang="en-US" altLang="ja-JP" sz="2600" dirty="0">
              <a:solidFill>
                <a:schemeClr val="bg1"/>
              </a:solidFill>
            </a:endParaRPr>
          </a:p>
          <a:p>
            <a:pPr algn="r"/>
            <a:endParaRPr lang="en-US" altLang="ja-JP" sz="2400" dirty="0">
              <a:solidFill>
                <a:srgbClr val="FFFF00"/>
              </a:solidFill>
            </a:endParaRPr>
          </a:p>
          <a:p>
            <a:pPr algn="r"/>
            <a:endParaRPr lang="en-US" altLang="ja-JP" sz="500" dirty="0">
              <a:solidFill>
                <a:srgbClr val="FFFF00"/>
              </a:solidFill>
            </a:endParaRPr>
          </a:p>
          <a:p>
            <a:pPr algn="r"/>
            <a:endParaRPr lang="en-US" altLang="ja-JP" sz="500" dirty="0">
              <a:solidFill>
                <a:srgbClr val="FFFF00"/>
              </a:solidFill>
            </a:endParaRPr>
          </a:p>
          <a:p>
            <a:pPr algn="r"/>
            <a:endParaRPr lang="en-US" altLang="ja-JP" sz="500" dirty="0">
              <a:solidFill>
                <a:srgbClr val="FFFF00"/>
              </a:solidFill>
            </a:endParaRPr>
          </a:p>
          <a:p>
            <a:pPr algn="r"/>
            <a:endParaRPr lang="en-US" altLang="ja-JP" sz="500" dirty="0">
              <a:solidFill>
                <a:srgbClr val="FFFF00"/>
              </a:solidFill>
            </a:endParaRPr>
          </a:p>
          <a:p>
            <a:pPr algn="r"/>
            <a:endParaRPr lang="en-US" altLang="ja-JP" sz="500" dirty="0">
              <a:solidFill>
                <a:srgbClr val="FFFF00"/>
              </a:solidFill>
            </a:endParaRPr>
          </a:p>
          <a:p>
            <a:pPr algn="r"/>
            <a:endParaRPr lang="en-US" altLang="ja-JP" sz="500" dirty="0">
              <a:solidFill>
                <a:srgbClr val="FFFF00"/>
              </a:solidFill>
            </a:endParaRPr>
          </a:p>
          <a:p>
            <a:pPr algn="r"/>
            <a:endParaRPr lang="en-US" altLang="ja-JP" sz="500" dirty="0">
              <a:solidFill>
                <a:srgbClr val="FFFF00"/>
              </a:solidFill>
            </a:endParaRPr>
          </a:p>
          <a:p>
            <a:pPr algn="r"/>
            <a:endParaRPr lang="en-US" altLang="ja-JP" sz="500" dirty="0">
              <a:solidFill>
                <a:srgbClr val="FFFF00"/>
              </a:solidFill>
            </a:endParaRPr>
          </a:p>
          <a:p>
            <a:pPr algn="r"/>
            <a:endParaRPr lang="en-US" altLang="ja-JP" sz="500" dirty="0">
              <a:solidFill>
                <a:srgbClr val="FFFF00"/>
              </a:solidFill>
            </a:endParaRPr>
          </a:p>
          <a:p>
            <a:pPr algn="r"/>
            <a:endParaRPr lang="en-US" altLang="ja-JP" sz="500" dirty="0">
              <a:solidFill>
                <a:srgbClr val="FFFF00"/>
              </a:solidFill>
            </a:endParaRPr>
          </a:p>
          <a:p>
            <a:pPr algn="r"/>
            <a:endParaRPr lang="en-US" altLang="ja-JP" sz="500" dirty="0">
              <a:solidFill>
                <a:srgbClr val="FFFF00"/>
              </a:solidFill>
            </a:endParaRPr>
          </a:p>
          <a:p>
            <a:pPr algn="r"/>
            <a:endParaRPr lang="en-US" altLang="ja-JP" sz="500" dirty="0">
              <a:solidFill>
                <a:srgbClr val="FFFF00"/>
              </a:solidFill>
            </a:endParaRPr>
          </a:p>
          <a:p>
            <a:pPr algn="r"/>
            <a:endParaRPr lang="en-US" altLang="ja-JP" sz="500" dirty="0">
              <a:solidFill>
                <a:srgbClr val="FFFF00"/>
              </a:solidFill>
            </a:endParaRPr>
          </a:p>
          <a:p>
            <a:pPr algn="r"/>
            <a:endParaRPr lang="en-US" altLang="ja-JP" sz="500" dirty="0">
              <a:solidFill>
                <a:srgbClr val="FFFF00"/>
              </a:solidFill>
            </a:endParaRPr>
          </a:p>
          <a:p>
            <a:pPr algn="r"/>
            <a:endParaRPr lang="en-US" altLang="ja-JP" sz="500" dirty="0">
              <a:solidFill>
                <a:srgbClr val="FFFF00"/>
              </a:solidFill>
            </a:endParaRPr>
          </a:p>
          <a:p>
            <a:pPr algn="r"/>
            <a:endParaRPr lang="en-US" altLang="ja-JP" sz="500" dirty="0">
              <a:solidFill>
                <a:srgbClr val="FFFF00"/>
              </a:solidFill>
            </a:endParaRPr>
          </a:p>
          <a:p>
            <a:pPr algn="r"/>
            <a:endParaRPr lang="en-US" altLang="ja-JP" sz="500" dirty="0">
              <a:solidFill>
                <a:srgbClr val="FFFF00"/>
              </a:solidFill>
            </a:endParaRPr>
          </a:p>
          <a:p>
            <a:pPr algn="r"/>
            <a:endParaRPr lang="en-US" altLang="ja-JP" sz="500" dirty="0">
              <a:solidFill>
                <a:srgbClr val="FFFF00"/>
              </a:solidFill>
            </a:endParaRPr>
          </a:p>
          <a:p>
            <a:pPr algn="r"/>
            <a:endParaRPr lang="en-US" altLang="ja-JP" sz="2400" dirty="0">
              <a:solidFill>
                <a:srgbClr val="FFFF00"/>
              </a:solidFill>
            </a:endParaRPr>
          </a:p>
        </p:txBody>
      </p:sp>
      <p:sp>
        <p:nvSpPr>
          <p:cNvPr id="44" name="テキスト ボックス 4">
            <a:extLst>
              <a:ext uri="{FF2B5EF4-FFF2-40B4-BE49-F238E27FC236}">
                <a16:creationId xmlns:a16="http://schemas.microsoft.com/office/drawing/2014/main" id="{E0BD5537-0B4B-584E-9077-23EA54F3CBAF}"/>
              </a:ext>
            </a:extLst>
          </p:cNvPr>
          <p:cNvSpPr txBox="1"/>
          <p:nvPr/>
        </p:nvSpPr>
        <p:spPr>
          <a:xfrm>
            <a:off x="2750722" y="4350898"/>
            <a:ext cx="39068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dirty="0">
                <a:latin typeface="Source Code Pro Medium" panose="020B0509030403020204" pitchFamily="49" charset="0"/>
                <a:ea typeface="Source Code Pro Medium" panose="020B0509030403020204" pitchFamily="49" charset="0"/>
                <a:cs typeface="Consolas" panose="020B0609020204030204" pitchFamily="49" charset="0"/>
              </a:rPr>
              <a:t>https://</a:t>
            </a:r>
            <a:r>
              <a:rPr lang="en" altLang="ja-JP" dirty="0" err="1">
                <a:latin typeface="Source Code Pro Medium" panose="020B0509030403020204" pitchFamily="49" charset="0"/>
                <a:ea typeface="Source Code Pro Medium" panose="020B0509030403020204" pitchFamily="49" charset="0"/>
                <a:cs typeface="Consolas" panose="020B0609020204030204" pitchFamily="49" charset="0"/>
              </a:rPr>
              <a:t>mybinder.org</a:t>
            </a:r>
            <a:br>
              <a:rPr lang="en" altLang="ja-JP" dirty="0">
                <a:latin typeface="Source Code Pro Medium" panose="020B0509030403020204" pitchFamily="49" charset="0"/>
                <a:ea typeface="Source Code Pro Medium" panose="020B0509030403020204" pitchFamily="49" charset="0"/>
                <a:cs typeface="Consolas" panose="020B0609020204030204" pitchFamily="49" charset="0"/>
              </a:rPr>
            </a:br>
            <a:r>
              <a:rPr lang="en" altLang="ja-JP" dirty="0">
                <a:latin typeface="Source Code Pro Medium" panose="020B0509030403020204" pitchFamily="49" charset="0"/>
                <a:ea typeface="Source Code Pro Medium" panose="020B0509030403020204" pitchFamily="49" charset="0"/>
                <a:cs typeface="Consolas" panose="020B0609020204030204" pitchFamily="49" charset="0"/>
              </a:rPr>
              <a:t>/v2/gh/NII-cloud-operation/</a:t>
            </a:r>
            <a:br>
              <a:rPr lang="en" altLang="ja-JP" dirty="0">
                <a:latin typeface="Source Code Pro Medium" panose="020B0509030403020204" pitchFamily="49" charset="0"/>
                <a:ea typeface="Source Code Pro Medium" panose="020B0509030403020204" pitchFamily="49" charset="0"/>
                <a:cs typeface="Consolas" panose="020B0609020204030204" pitchFamily="49" charset="0"/>
              </a:rPr>
            </a:br>
            <a:r>
              <a:rPr lang="en" altLang="ja-JP" dirty="0">
                <a:latin typeface="Source Code Pro Medium" panose="020B0509030403020204" pitchFamily="49" charset="0"/>
                <a:ea typeface="Source Code Pro Medium" panose="020B0509030403020204" pitchFamily="49" charset="0"/>
                <a:cs typeface="Consolas" panose="020B0609020204030204" pitchFamily="49" charset="0"/>
              </a:rPr>
              <a:t>Jupyter-LC_docker/</a:t>
            </a:r>
            <a:r>
              <a:rPr lang="en" altLang="ja-JP" dirty="0" err="1">
                <a:latin typeface="Source Code Pro Medium" panose="020B0509030403020204" pitchFamily="49" charset="0"/>
                <a:ea typeface="Source Code Pro Medium" panose="020B0509030403020204" pitchFamily="49" charset="0"/>
                <a:cs typeface="Consolas" panose="020B0609020204030204" pitchFamily="49" charset="0"/>
              </a:rPr>
              <a:t>sc</a:t>
            </a:r>
            <a:r>
              <a:rPr lang="en" altLang="ja-JP" dirty="0">
                <a:latin typeface="Source Code Pro Medium" panose="020B0509030403020204" pitchFamily="49" charset="0"/>
                <a:ea typeface="Source Code Pro Medium" panose="020B0509030403020204" pitchFamily="49" charset="0"/>
                <a:cs typeface="Consolas" panose="020B0609020204030204" pitchFamily="49" charset="0"/>
              </a:rPr>
              <a:t>-demo</a:t>
            </a:r>
            <a:endParaRPr kumimoji="1" lang="ja-JP" altLang="en-US">
              <a:latin typeface="Source Code Pro Medium" panose="020B0509030403020204" pitchFamily="49" charset="0"/>
              <a:cs typeface="Consolas" panose="020B0609020204030204" pitchFamily="49" charset="0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BF5349EC-C0AB-D444-96B7-4B47DDD4867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141" y="1916322"/>
            <a:ext cx="1980000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784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83BF72B-C340-6B4D-BB13-9FF02FF06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087914"/>
            <a:ext cx="4928616" cy="161353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171D1AE-1490-3848-81BF-7BE9DC976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011319"/>
            <a:ext cx="4911852" cy="196977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BEEEB3A-E7DD-2A4F-A835-EEB4B255C3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2900" y="1982706"/>
            <a:ext cx="20320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900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BCF636B2-26B4-2543-801E-F69ED76A03FC}"/>
              </a:ext>
            </a:extLst>
          </p:cNvPr>
          <p:cNvGrpSpPr/>
          <p:nvPr/>
        </p:nvGrpSpPr>
        <p:grpSpPr>
          <a:xfrm>
            <a:off x="4677217" y="1018592"/>
            <a:ext cx="4410057" cy="2914642"/>
            <a:chOff x="18118440" y="22492900"/>
            <a:chExt cx="6589589" cy="435511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4B039EE-899B-8246-9BC6-F914DE874ACD}"/>
                </a:ext>
              </a:extLst>
            </p:cNvPr>
            <p:cNvGrpSpPr/>
            <p:nvPr/>
          </p:nvGrpSpPr>
          <p:grpSpPr>
            <a:xfrm>
              <a:off x="18118440" y="22492900"/>
              <a:ext cx="6589589" cy="4355114"/>
              <a:chOff x="18118440" y="22492900"/>
              <a:chExt cx="6589589" cy="4355114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D37C71F6-B629-344F-91EB-FF48421500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83" r="646" b="1200"/>
              <a:stretch/>
            </p:blipFill>
            <p:spPr>
              <a:xfrm>
                <a:off x="18118440" y="22492900"/>
                <a:ext cx="6589589" cy="4278551"/>
              </a:xfrm>
              <a:prstGeom prst="rect">
                <a:avLst/>
              </a:prstGeom>
              <a:ln w="25400">
                <a:solidFill>
                  <a:schemeClr val="bg1">
                    <a:lumMod val="75000"/>
                  </a:schemeClr>
                </a:solidFill>
              </a:ln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CDCA73B9-3AF2-794F-A6AF-7C1C84B807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118825" y="22889880"/>
                <a:ext cx="6588000" cy="3958134"/>
              </a:xfrm>
              <a:prstGeom prst="rect">
                <a:avLst/>
              </a:prstGeom>
            </p:spPr>
          </p:pic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C5B9ADB-409D-3147-B7ED-BF8DC9291166}"/>
                </a:ext>
              </a:extLst>
            </p:cNvPr>
            <p:cNvSpPr/>
            <p:nvPr/>
          </p:nvSpPr>
          <p:spPr>
            <a:xfrm>
              <a:off x="23996650" y="22540788"/>
              <a:ext cx="339725" cy="2969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en-US" sz="1013"/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18E7917A-47DB-D646-92DE-06CFF39414E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92" t="2456" r="1035" b="1229"/>
          <a:stretch/>
        </p:blipFill>
        <p:spPr>
          <a:xfrm>
            <a:off x="31001" y="1015172"/>
            <a:ext cx="4566553" cy="3712503"/>
          </a:xfrm>
          <a:prstGeom prst="rect">
            <a:avLst/>
          </a:prstGeom>
          <a:ln w="28575">
            <a:solidFill>
              <a:schemeClr val="bg1">
                <a:lumMod val="85000"/>
              </a:schemeClr>
            </a:solidFill>
          </a:ln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79DD0F3-F790-0745-8300-FEC2A0613C9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26" t="889" r="19274" b="8660"/>
          <a:stretch/>
        </p:blipFill>
        <p:spPr>
          <a:xfrm>
            <a:off x="41484" y="1043643"/>
            <a:ext cx="172099" cy="3405098"/>
          </a:xfrm>
          <a:prstGeom prst="rect">
            <a:avLst/>
          </a:prstGeom>
        </p:spPr>
      </p:pic>
      <p:sp>
        <p:nvSpPr>
          <p:cNvPr id="30" name="Freeform 29">
            <a:extLst>
              <a:ext uri="{FF2B5EF4-FFF2-40B4-BE49-F238E27FC236}">
                <a16:creationId xmlns:a16="http://schemas.microsoft.com/office/drawing/2014/main" id="{2EB71AF4-7FB6-BF43-A84A-B78CC75F394B}"/>
              </a:ext>
            </a:extLst>
          </p:cNvPr>
          <p:cNvSpPr/>
          <p:nvPr/>
        </p:nvSpPr>
        <p:spPr>
          <a:xfrm>
            <a:off x="4036598" y="1154653"/>
            <a:ext cx="950738" cy="1154179"/>
          </a:xfrm>
          <a:custGeom>
            <a:avLst/>
            <a:gdLst>
              <a:gd name="connsiteX0" fmla="*/ 1711842 w 1759048"/>
              <a:gd name="connsiteY0" fmla="*/ 0 h 1071310"/>
              <a:gd name="connsiteX1" fmla="*/ 1541721 w 1759048"/>
              <a:gd name="connsiteY1" fmla="*/ 978195 h 1071310"/>
              <a:gd name="connsiteX2" fmla="*/ 0 w 1759048"/>
              <a:gd name="connsiteY2" fmla="*/ 1031358 h 1071310"/>
              <a:gd name="connsiteX3" fmla="*/ 0 w 1759048"/>
              <a:gd name="connsiteY3" fmla="*/ 1031358 h 1071310"/>
              <a:gd name="connsiteX0" fmla="*/ 1711842 w 1717183"/>
              <a:gd name="connsiteY0" fmla="*/ 0 h 1041998"/>
              <a:gd name="connsiteX1" fmla="*/ 1063255 w 1717183"/>
              <a:gd name="connsiteY1" fmla="*/ 935665 h 1041998"/>
              <a:gd name="connsiteX2" fmla="*/ 0 w 1717183"/>
              <a:gd name="connsiteY2" fmla="*/ 1031358 h 1041998"/>
              <a:gd name="connsiteX3" fmla="*/ 0 w 1717183"/>
              <a:gd name="connsiteY3" fmla="*/ 1031358 h 1041998"/>
              <a:gd name="connsiteX0" fmla="*/ 1711842 w 1717066"/>
              <a:gd name="connsiteY0" fmla="*/ 0 h 1031358"/>
              <a:gd name="connsiteX1" fmla="*/ 1052623 w 1717066"/>
              <a:gd name="connsiteY1" fmla="*/ 871869 h 1031358"/>
              <a:gd name="connsiteX2" fmla="*/ 0 w 1717066"/>
              <a:gd name="connsiteY2" fmla="*/ 1031358 h 1031358"/>
              <a:gd name="connsiteX3" fmla="*/ 0 w 1717066"/>
              <a:gd name="connsiteY3" fmla="*/ 1031358 h 1031358"/>
              <a:gd name="connsiteX0" fmla="*/ 1711842 w 1711842"/>
              <a:gd name="connsiteY0" fmla="*/ 0 h 1031358"/>
              <a:gd name="connsiteX1" fmla="*/ 1052623 w 1711842"/>
              <a:gd name="connsiteY1" fmla="*/ 871869 h 1031358"/>
              <a:gd name="connsiteX2" fmla="*/ 0 w 1711842"/>
              <a:gd name="connsiteY2" fmla="*/ 1031358 h 1031358"/>
              <a:gd name="connsiteX3" fmla="*/ 0 w 1711842"/>
              <a:gd name="connsiteY3" fmla="*/ 1031358 h 1031358"/>
              <a:gd name="connsiteX0" fmla="*/ 1711842 w 1711842"/>
              <a:gd name="connsiteY0" fmla="*/ 0 h 1031358"/>
              <a:gd name="connsiteX1" fmla="*/ 1052623 w 1711842"/>
              <a:gd name="connsiteY1" fmla="*/ 871869 h 1031358"/>
              <a:gd name="connsiteX2" fmla="*/ 0 w 1711842"/>
              <a:gd name="connsiteY2" fmla="*/ 1031358 h 1031358"/>
              <a:gd name="connsiteX3" fmla="*/ 0 w 1711842"/>
              <a:gd name="connsiteY3" fmla="*/ 1031358 h 1031358"/>
              <a:gd name="connsiteX0" fmla="*/ 1711842 w 1711842"/>
              <a:gd name="connsiteY0" fmla="*/ 0 h 1031358"/>
              <a:gd name="connsiteX1" fmla="*/ 1052623 w 1711842"/>
              <a:gd name="connsiteY1" fmla="*/ 871869 h 1031358"/>
              <a:gd name="connsiteX2" fmla="*/ 0 w 1711842"/>
              <a:gd name="connsiteY2" fmla="*/ 1031358 h 1031358"/>
              <a:gd name="connsiteX3" fmla="*/ 0 w 1711842"/>
              <a:gd name="connsiteY3" fmla="*/ 1031358 h 1031358"/>
              <a:gd name="connsiteX0" fmla="*/ 3830260 w 3830260"/>
              <a:gd name="connsiteY0" fmla="*/ 0 h 1401538"/>
              <a:gd name="connsiteX1" fmla="*/ 1052623 w 3830260"/>
              <a:gd name="connsiteY1" fmla="*/ 1238000 h 1401538"/>
              <a:gd name="connsiteX2" fmla="*/ 0 w 3830260"/>
              <a:gd name="connsiteY2" fmla="*/ 1397489 h 1401538"/>
              <a:gd name="connsiteX3" fmla="*/ 0 w 3830260"/>
              <a:gd name="connsiteY3" fmla="*/ 1397489 h 1401538"/>
              <a:gd name="connsiteX0" fmla="*/ 3830260 w 3831676"/>
              <a:gd name="connsiteY0" fmla="*/ 0 h 1401538"/>
              <a:gd name="connsiteX1" fmla="*/ 1052623 w 3831676"/>
              <a:gd name="connsiteY1" fmla="*/ 1238000 h 1401538"/>
              <a:gd name="connsiteX2" fmla="*/ 0 w 3831676"/>
              <a:gd name="connsiteY2" fmla="*/ 1397489 h 1401538"/>
              <a:gd name="connsiteX3" fmla="*/ 0 w 3831676"/>
              <a:gd name="connsiteY3" fmla="*/ 1397489 h 1401538"/>
              <a:gd name="connsiteX0" fmla="*/ 3830260 w 4763836"/>
              <a:gd name="connsiteY0" fmla="*/ 0 h 1397489"/>
              <a:gd name="connsiteX1" fmla="*/ 4591344 w 4763836"/>
              <a:gd name="connsiteY1" fmla="*/ 712425 h 1397489"/>
              <a:gd name="connsiteX2" fmla="*/ 0 w 4763836"/>
              <a:gd name="connsiteY2" fmla="*/ 1397489 h 1397489"/>
              <a:gd name="connsiteX3" fmla="*/ 0 w 4763836"/>
              <a:gd name="connsiteY3" fmla="*/ 1397489 h 1397489"/>
              <a:gd name="connsiteX0" fmla="*/ 3830260 w 4611405"/>
              <a:gd name="connsiteY0" fmla="*/ 0 h 1397489"/>
              <a:gd name="connsiteX1" fmla="*/ 4591344 w 4611405"/>
              <a:gd name="connsiteY1" fmla="*/ 712425 h 1397489"/>
              <a:gd name="connsiteX2" fmla="*/ 0 w 4611405"/>
              <a:gd name="connsiteY2" fmla="*/ 1397489 h 1397489"/>
              <a:gd name="connsiteX3" fmla="*/ 0 w 4611405"/>
              <a:gd name="connsiteY3" fmla="*/ 1397489 h 1397489"/>
              <a:gd name="connsiteX0" fmla="*/ 3830260 w 4611405"/>
              <a:gd name="connsiteY0" fmla="*/ 0 h 1556933"/>
              <a:gd name="connsiteX1" fmla="*/ 4591344 w 4611405"/>
              <a:gd name="connsiteY1" fmla="*/ 712425 h 1556933"/>
              <a:gd name="connsiteX2" fmla="*/ 0 w 4611405"/>
              <a:gd name="connsiteY2" fmla="*/ 1397489 h 1556933"/>
              <a:gd name="connsiteX3" fmla="*/ 637933 w 4611405"/>
              <a:gd name="connsiteY3" fmla="*/ 1556933 h 1556933"/>
              <a:gd name="connsiteX0" fmla="*/ 3830260 w 6090451"/>
              <a:gd name="connsiteY0" fmla="*/ 0 h 1397489"/>
              <a:gd name="connsiteX1" fmla="*/ 4591344 w 6090451"/>
              <a:gd name="connsiteY1" fmla="*/ 712425 h 1397489"/>
              <a:gd name="connsiteX2" fmla="*/ 0 w 6090451"/>
              <a:gd name="connsiteY2" fmla="*/ 1397489 h 1397489"/>
              <a:gd name="connsiteX3" fmla="*/ 6090451 w 6090451"/>
              <a:gd name="connsiteY3" fmla="*/ 948683 h 1397489"/>
              <a:gd name="connsiteX0" fmla="*/ 0 w 2260191"/>
              <a:gd name="connsiteY0" fmla="*/ 0 h 948683"/>
              <a:gd name="connsiteX1" fmla="*/ 761084 w 2260191"/>
              <a:gd name="connsiteY1" fmla="*/ 712425 h 948683"/>
              <a:gd name="connsiteX2" fmla="*/ 2260191 w 2260191"/>
              <a:gd name="connsiteY2" fmla="*/ 948683 h 948683"/>
              <a:gd name="connsiteX0" fmla="*/ 0 w 2356483"/>
              <a:gd name="connsiteY0" fmla="*/ 0 h 842387"/>
              <a:gd name="connsiteX1" fmla="*/ 761084 w 2356483"/>
              <a:gd name="connsiteY1" fmla="*/ 712425 h 842387"/>
              <a:gd name="connsiteX2" fmla="*/ 2356483 w 2356483"/>
              <a:gd name="connsiteY2" fmla="*/ 842387 h 842387"/>
              <a:gd name="connsiteX0" fmla="*/ 0 w 2356483"/>
              <a:gd name="connsiteY0" fmla="*/ 0 h 843887"/>
              <a:gd name="connsiteX1" fmla="*/ 761084 w 2356483"/>
              <a:gd name="connsiteY1" fmla="*/ 712425 h 843887"/>
              <a:gd name="connsiteX2" fmla="*/ 2356483 w 2356483"/>
              <a:gd name="connsiteY2" fmla="*/ 842387 h 843887"/>
              <a:gd name="connsiteX0" fmla="*/ 0 w 2356483"/>
              <a:gd name="connsiteY0" fmla="*/ 0 h 842478"/>
              <a:gd name="connsiteX1" fmla="*/ 484245 w 2356483"/>
              <a:gd name="connsiteY1" fmla="*/ 582508 h 842478"/>
              <a:gd name="connsiteX2" fmla="*/ 2356483 w 2356483"/>
              <a:gd name="connsiteY2" fmla="*/ 842387 h 842478"/>
              <a:gd name="connsiteX0" fmla="*/ 0 w 2356483"/>
              <a:gd name="connsiteY0" fmla="*/ 0 h 842464"/>
              <a:gd name="connsiteX1" fmla="*/ 484245 w 2356483"/>
              <a:gd name="connsiteY1" fmla="*/ 582508 h 842464"/>
              <a:gd name="connsiteX2" fmla="*/ 2356483 w 2356483"/>
              <a:gd name="connsiteY2" fmla="*/ 842387 h 842464"/>
              <a:gd name="connsiteX0" fmla="*/ 0 w 2356483"/>
              <a:gd name="connsiteY0" fmla="*/ 0 h 842464"/>
              <a:gd name="connsiteX1" fmla="*/ 484245 w 2356483"/>
              <a:gd name="connsiteY1" fmla="*/ 582508 h 842464"/>
              <a:gd name="connsiteX2" fmla="*/ 2356483 w 2356483"/>
              <a:gd name="connsiteY2" fmla="*/ 842387 h 842464"/>
              <a:gd name="connsiteX0" fmla="*/ 0 w 2356483"/>
              <a:gd name="connsiteY0" fmla="*/ 0 h 842387"/>
              <a:gd name="connsiteX1" fmla="*/ 2356483 w 2356483"/>
              <a:gd name="connsiteY1" fmla="*/ 842387 h 842387"/>
              <a:gd name="connsiteX0" fmla="*/ 0 w 2356483"/>
              <a:gd name="connsiteY0" fmla="*/ 0 h 842387"/>
              <a:gd name="connsiteX1" fmla="*/ 2356483 w 2356483"/>
              <a:gd name="connsiteY1" fmla="*/ 842387 h 842387"/>
              <a:gd name="connsiteX0" fmla="*/ 0 w 2356483"/>
              <a:gd name="connsiteY0" fmla="*/ 0 h 842387"/>
              <a:gd name="connsiteX1" fmla="*/ 2356483 w 2356483"/>
              <a:gd name="connsiteY1" fmla="*/ 842387 h 842387"/>
              <a:gd name="connsiteX0" fmla="*/ 0 w 1686202"/>
              <a:gd name="connsiteY0" fmla="*/ 0 h 805018"/>
              <a:gd name="connsiteX1" fmla="*/ 1686202 w 1686202"/>
              <a:gd name="connsiteY1" fmla="*/ 805018 h 805018"/>
              <a:gd name="connsiteX0" fmla="*/ 0 w 1686202"/>
              <a:gd name="connsiteY0" fmla="*/ 0 h 805018"/>
              <a:gd name="connsiteX1" fmla="*/ 1686202 w 1686202"/>
              <a:gd name="connsiteY1" fmla="*/ 805018 h 805018"/>
              <a:gd name="connsiteX0" fmla="*/ 0 w 1686202"/>
              <a:gd name="connsiteY0" fmla="*/ 0 h 805018"/>
              <a:gd name="connsiteX1" fmla="*/ 1686202 w 1686202"/>
              <a:gd name="connsiteY1" fmla="*/ 805018 h 805018"/>
              <a:gd name="connsiteX0" fmla="*/ 0 w 1686202"/>
              <a:gd name="connsiteY0" fmla="*/ 0 h 805018"/>
              <a:gd name="connsiteX1" fmla="*/ 1686202 w 1686202"/>
              <a:gd name="connsiteY1" fmla="*/ 805018 h 80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86202" h="805018">
                <a:moveTo>
                  <a:pt x="0" y="0"/>
                </a:moveTo>
                <a:cubicBezTo>
                  <a:pt x="84745" y="281294"/>
                  <a:pt x="522258" y="634914"/>
                  <a:pt x="1686202" y="805018"/>
                </a:cubicBezTo>
              </a:path>
            </a:pathLst>
          </a:custGeom>
          <a:noFill/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7" name="テキスト ボックス 4">
            <a:extLst>
              <a:ext uri="{FF2B5EF4-FFF2-40B4-BE49-F238E27FC236}">
                <a16:creationId xmlns:a16="http://schemas.microsoft.com/office/drawing/2014/main" id="{3AFB75DD-0C71-AE47-901D-176897A37263}"/>
              </a:ext>
            </a:extLst>
          </p:cNvPr>
          <p:cNvSpPr txBox="1"/>
          <p:nvPr/>
        </p:nvSpPr>
        <p:spPr>
          <a:xfrm>
            <a:off x="5507049" y="1600190"/>
            <a:ext cx="2695033" cy="338554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none" rtlCol="0">
            <a:spAutoFit/>
          </a:bodyPr>
          <a:lstStyle>
            <a:defPPr>
              <a:defRPr lang="ja-JP"/>
            </a:defPPr>
            <a:lvl1pPr algn="ctr">
              <a:defRPr sz="4800">
                <a:solidFill>
                  <a:srgbClr val="008000"/>
                </a:solidFill>
                <a:latin typeface="Arial Rounded MT Bold"/>
                <a:cs typeface="Arial Rounded MT Bold"/>
              </a:defRPr>
            </a:lvl1pPr>
          </a:lstStyle>
          <a:p>
            <a:pPr algn="l"/>
            <a:r>
              <a:rPr lang="en-US" altLang="ja-JP" sz="1600" dirty="0">
                <a:solidFill>
                  <a:schemeClr val="bg1">
                    <a:lumMod val="65000"/>
                  </a:schemeClr>
                </a:solidFill>
              </a:rPr>
              <a:t>“note pages in Scrapbox”</a:t>
            </a:r>
            <a:endParaRPr lang="ja-JP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45D8D80B-D4A9-5944-8CC5-C181182C60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236" y="2097241"/>
            <a:ext cx="792486" cy="867451"/>
          </a:xfrm>
          <a:prstGeom prst="rect">
            <a:avLst/>
          </a:prstGeom>
        </p:spPr>
      </p:pic>
      <p:sp>
        <p:nvSpPr>
          <p:cNvPr id="41" name="テキスト ボックス 4">
            <a:extLst>
              <a:ext uri="{FF2B5EF4-FFF2-40B4-BE49-F238E27FC236}">
                <a16:creationId xmlns:a16="http://schemas.microsoft.com/office/drawing/2014/main" id="{1F231063-771E-1845-BF3E-3A935A065702}"/>
              </a:ext>
            </a:extLst>
          </p:cNvPr>
          <p:cNvSpPr txBox="1"/>
          <p:nvPr/>
        </p:nvSpPr>
        <p:spPr>
          <a:xfrm>
            <a:off x="1219875" y="482947"/>
            <a:ext cx="2188804" cy="369332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none" rtlCol="0">
            <a:spAutoFit/>
          </a:bodyPr>
          <a:lstStyle>
            <a:defPPr>
              <a:defRPr lang="ja-JP"/>
            </a:defPPr>
            <a:lvl1pPr algn="ctr">
              <a:defRPr sz="4800">
                <a:solidFill>
                  <a:srgbClr val="008000"/>
                </a:solidFill>
                <a:latin typeface="Arial Rounded MT Bold"/>
                <a:cs typeface="Arial Rounded MT Bold"/>
              </a:defRPr>
            </a:lvl1pPr>
          </a:lstStyle>
          <a:p>
            <a:pPr algn="l"/>
            <a:r>
              <a:rPr lang="en-US" altLang="ja-JP" sz="1800" dirty="0">
                <a:solidFill>
                  <a:schemeClr val="accent6">
                    <a:lumMod val="75000"/>
                  </a:schemeClr>
                </a:solidFill>
              </a:rPr>
              <a:t>Jupyter Notebook</a:t>
            </a:r>
            <a:endParaRPr lang="ja-JP" altLang="en-US" sz="1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テキスト ボックス 4">
            <a:extLst>
              <a:ext uri="{FF2B5EF4-FFF2-40B4-BE49-F238E27FC236}">
                <a16:creationId xmlns:a16="http://schemas.microsoft.com/office/drawing/2014/main" id="{E462D887-65E3-A64A-83BB-541B173F7728}"/>
              </a:ext>
            </a:extLst>
          </p:cNvPr>
          <p:cNvSpPr txBox="1"/>
          <p:nvPr/>
        </p:nvSpPr>
        <p:spPr>
          <a:xfrm>
            <a:off x="6120449" y="482947"/>
            <a:ext cx="1523046" cy="369332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none" rtlCol="0">
            <a:spAutoFit/>
          </a:bodyPr>
          <a:lstStyle>
            <a:defPPr>
              <a:defRPr lang="ja-JP"/>
            </a:defPPr>
            <a:lvl1pPr algn="ctr">
              <a:defRPr sz="4800">
                <a:solidFill>
                  <a:srgbClr val="008000"/>
                </a:solidFill>
                <a:latin typeface="Arial Rounded MT Bold"/>
                <a:cs typeface="Arial Rounded MT Bold"/>
              </a:defRPr>
            </a:lvl1pPr>
          </a:lstStyle>
          <a:p>
            <a:pPr algn="l"/>
            <a:r>
              <a:rPr lang="en-US" altLang="ja-JP" sz="1800" dirty="0">
                <a:solidFill>
                  <a:schemeClr val="accent6">
                    <a:lumMod val="75000"/>
                  </a:schemeClr>
                </a:solidFill>
              </a:rPr>
              <a:t>Scrapbox.io</a:t>
            </a:r>
            <a:endParaRPr lang="ja-JP" altLang="en-US" sz="18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90235DF7-C9D5-FF49-A69A-8C935237D7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65493" y="4119803"/>
            <a:ext cx="4474661" cy="156464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B13D61B0-AAED-5149-8FC9-3F21A702BE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4166" y="3565700"/>
            <a:ext cx="4763008" cy="1910080"/>
          </a:xfrm>
          <a:prstGeom prst="rect">
            <a:avLst/>
          </a:prstGeom>
          <a:ln w="28575">
            <a:solidFill>
              <a:schemeClr val="bg1">
                <a:lumMod val="85000"/>
              </a:schemeClr>
            </a:solidFill>
          </a:ln>
        </p:spPr>
      </p:pic>
      <p:sp>
        <p:nvSpPr>
          <p:cNvPr id="45" name="Freeform 44">
            <a:extLst>
              <a:ext uri="{FF2B5EF4-FFF2-40B4-BE49-F238E27FC236}">
                <a16:creationId xmlns:a16="http://schemas.microsoft.com/office/drawing/2014/main" id="{E71F60CB-BFB4-864F-BD61-2E963E0D846C}"/>
              </a:ext>
            </a:extLst>
          </p:cNvPr>
          <p:cNvSpPr/>
          <p:nvPr/>
        </p:nvSpPr>
        <p:spPr>
          <a:xfrm rot="10800000" flipV="1">
            <a:off x="5009913" y="2760378"/>
            <a:ext cx="1845122" cy="928134"/>
          </a:xfrm>
          <a:custGeom>
            <a:avLst/>
            <a:gdLst>
              <a:gd name="connsiteX0" fmla="*/ 1711842 w 1759048"/>
              <a:gd name="connsiteY0" fmla="*/ 0 h 1071310"/>
              <a:gd name="connsiteX1" fmla="*/ 1541721 w 1759048"/>
              <a:gd name="connsiteY1" fmla="*/ 978195 h 1071310"/>
              <a:gd name="connsiteX2" fmla="*/ 0 w 1759048"/>
              <a:gd name="connsiteY2" fmla="*/ 1031358 h 1071310"/>
              <a:gd name="connsiteX3" fmla="*/ 0 w 1759048"/>
              <a:gd name="connsiteY3" fmla="*/ 1031358 h 1071310"/>
              <a:gd name="connsiteX0" fmla="*/ 1711842 w 1717183"/>
              <a:gd name="connsiteY0" fmla="*/ 0 h 1041998"/>
              <a:gd name="connsiteX1" fmla="*/ 1063255 w 1717183"/>
              <a:gd name="connsiteY1" fmla="*/ 935665 h 1041998"/>
              <a:gd name="connsiteX2" fmla="*/ 0 w 1717183"/>
              <a:gd name="connsiteY2" fmla="*/ 1031358 h 1041998"/>
              <a:gd name="connsiteX3" fmla="*/ 0 w 1717183"/>
              <a:gd name="connsiteY3" fmla="*/ 1031358 h 1041998"/>
              <a:gd name="connsiteX0" fmla="*/ 1711842 w 1717066"/>
              <a:gd name="connsiteY0" fmla="*/ 0 h 1031358"/>
              <a:gd name="connsiteX1" fmla="*/ 1052623 w 1717066"/>
              <a:gd name="connsiteY1" fmla="*/ 871869 h 1031358"/>
              <a:gd name="connsiteX2" fmla="*/ 0 w 1717066"/>
              <a:gd name="connsiteY2" fmla="*/ 1031358 h 1031358"/>
              <a:gd name="connsiteX3" fmla="*/ 0 w 1717066"/>
              <a:gd name="connsiteY3" fmla="*/ 1031358 h 1031358"/>
              <a:gd name="connsiteX0" fmla="*/ 1711842 w 1711842"/>
              <a:gd name="connsiteY0" fmla="*/ 0 h 1031358"/>
              <a:gd name="connsiteX1" fmla="*/ 1052623 w 1711842"/>
              <a:gd name="connsiteY1" fmla="*/ 871869 h 1031358"/>
              <a:gd name="connsiteX2" fmla="*/ 0 w 1711842"/>
              <a:gd name="connsiteY2" fmla="*/ 1031358 h 1031358"/>
              <a:gd name="connsiteX3" fmla="*/ 0 w 1711842"/>
              <a:gd name="connsiteY3" fmla="*/ 1031358 h 1031358"/>
              <a:gd name="connsiteX0" fmla="*/ 1711842 w 1711842"/>
              <a:gd name="connsiteY0" fmla="*/ 0 h 1031358"/>
              <a:gd name="connsiteX1" fmla="*/ 1052623 w 1711842"/>
              <a:gd name="connsiteY1" fmla="*/ 871869 h 1031358"/>
              <a:gd name="connsiteX2" fmla="*/ 0 w 1711842"/>
              <a:gd name="connsiteY2" fmla="*/ 1031358 h 1031358"/>
              <a:gd name="connsiteX3" fmla="*/ 0 w 1711842"/>
              <a:gd name="connsiteY3" fmla="*/ 1031358 h 1031358"/>
              <a:gd name="connsiteX0" fmla="*/ 1711842 w 1711842"/>
              <a:gd name="connsiteY0" fmla="*/ 0 h 1031358"/>
              <a:gd name="connsiteX1" fmla="*/ 1052623 w 1711842"/>
              <a:gd name="connsiteY1" fmla="*/ 871869 h 1031358"/>
              <a:gd name="connsiteX2" fmla="*/ 0 w 1711842"/>
              <a:gd name="connsiteY2" fmla="*/ 1031358 h 1031358"/>
              <a:gd name="connsiteX3" fmla="*/ 0 w 1711842"/>
              <a:gd name="connsiteY3" fmla="*/ 1031358 h 1031358"/>
              <a:gd name="connsiteX0" fmla="*/ 3830260 w 3830260"/>
              <a:gd name="connsiteY0" fmla="*/ 0 h 1401538"/>
              <a:gd name="connsiteX1" fmla="*/ 1052623 w 3830260"/>
              <a:gd name="connsiteY1" fmla="*/ 1238000 h 1401538"/>
              <a:gd name="connsiteX2" fmla="*/ 0 w 3830260"/>
              <a:gd name="connsiteY2" fmla="*/ 1397489 h 1401538"/>
              <a:gd name="connsiteX3" fmla="*/ 0 w 3830260"/>
              <a:gd name="connsiteY3" fmla="*/ 1397489 h 1401538"/>
              <a:gd name="connsiteX0" fmla="*/ 3830260 w 3831676"/>
              <a:gd name="connsiteY0" fmla="*/ 0 h 1401538"/>
              <a:gd name="connsiteX1" fmla="*/ 1052623 w 3831676"/>
              <a:gd name="connsiteY1" fmla="*/ 1238000 h 1401538"/>
              <a:gd name="connsiteX2" fmla="*/ 0 w 3831676"/>
              <a:gd name="connsiteY2" fmla="*/ 1397489 h 1401538"/>
              <a:gd name="connsiteX3" fmla="*/ 0 w 3831676"/>
              <a:gd name="connsiteY3" fmla="*/ 1397489 h 1401538"/>
              <a:gd name="connsiteX0" fmla="*/ 3830260 w 4763836"/>
              <a:gd name="connsiteY0" fmla="*/ 0 h 1397489"/>
              <a:gd name="connsiteX1" fmla="*/ 4591344 w 4763836"/>
              <a:gd name="connsiteY1" fmla="*/ 712425 h 1397489"/>
              <a:gd name="connsiteX2" fmla="*/ 0 w 4763836"/>
              <a:gd name="connsiteY2" fmla="*/ 1397489 h 1397489"/>
              <a:gd name="connsiteX3" fmla="*/ 0 w 4763836"/>
              <a:gd name="connsiteY3" fmla="*/ 1397489 h 1397489"/>
              <a:gd name="connsiteX0" fmla="*/ 3830260 w 4611405"/>
              <a:gd name="connsiteY0" fmla="*/ 0 h 1397489"/>
              <a:gd name="connsiteX1" fmla="*/ 4591344 w 4611405"/>
              <a:gd name="connsiteY1" fmla="*/ 712425 h 1397489"/>
              <a:gd name="connsiteX2" fmla="*/ 0 w 4611405"/>
              <a:gd name="connsiteY2" fmla="*/ 1397489 h 1397489"/>
              <a:gd name="connsiteX3" fmla="*/ 0 w 4611405"/>
              <a:gd name="connsiteY3" fmla="*/ 1397489 h 1397489"/>
              <a:gd name="connsiteX0" fmla="*/ 3830260 w 4611405"/>
              <a:gd name="connsiteY0" fmla="*/ 0 h 1556933"/>
              <a:gd name="connsiteX1" fmla="*/ 4591344 w 4611405"/>
              <a:gd name="connsiteY1" fmla="*/ 712425 h 1556933"/>
              <a:gd name="connsiteX2" fmla="*/ 0 w 4611405"/>
              <a:gd name="connsiteY2" fmla="*/ 1397489 h 1556933"/>
              <a:gd name="connsiteX3" fmla="*/ 637933 w 4611405"/>
              <a:gd name="connsiteY3" fmla="*/ 1556933 h 1556933"/>
              <a:gd name="connsiteX0" fmla="*/ 3830260 w 6090451"/>
              <a:gd name="connsiteY0" fmla="*/ 0 h 1397489"/>
              <a:gd name="connsiteX1" fmla="*/ 4591344 w 6090451"/>
              <a:gd name="connsiteY1" fmla="*/ 712425 h 1397489"/>
              <a:gd name="connsiteX2" fmla="*/ 0 w 6090451"/>
              <a:gd name="connsiteY2" fmla="*/ 1397489 h 1397489"/>
              <a:gd name="connsiteX3" fmla="*/ 6090451 w 6090451"/>
              <a:gd name="connsiteY3" fmla="*/ 948683 h 1397489"/>
              <a:gd name="connsiteX0" fmla="*/ 0 w 2260191"/>
              <a:gd name="connsiteY0" fmla="*/ 0 h 948683"/>
              <a:gd name="connsiteX1" fmla="*/ 761084 w 2260191"/>
              <a:gd name="connsiteY1" fmla="*/ 712425 h 948683"/>
              <a:gd name="connsiteX2" fmla="*/ 2260191 w 2260191"/>
              <a:gd name="connsiteY2" fmla="*/ 948683 h 948683"/>
              <a:gd name="connsiteX0" fmla="*/ 0 w 2356483"/>
              <a:gd name="connsiteY0" fmla="*/ 0 h 842387"/>
              <a:gd name="connsiteX1" fmla="*/ 761084 w 2356483"/>
              <a:gd name="connsiteY1" fmla="*/ 712425 h 842387"/>
              <a:gd name="connsiteX2" fmla="*/ 2356483 w 2356483"/>
              <a:gd name="connsiteY2" fmla="*/ 842387 h 842387"/>
              <a:gd name="connsiteX0" fmla="*/ 0 w 2356483"/>
              <a:gd name="connsiteY0" fmla="*/ 0 h 843887"/>
              <a:gd name="connsiteX1" fmla="*/ 761084 w 2356483"/>
              <a:gd name="connsiteY1" fmla="*/ 712425 h 843887"/>
              <a:gd name="connsiteX2" fmla="*/ 2356483 w 2356483"/>
              <a:gd name="connsiteY2" fmla="*/ 842387 h 843887"/>
              <a:gd name="connsiteX0" fmla="*/ 0 w 2356483"/>
              <a:gd name="connsiteY0" fmla="*/ 0 h 842478"/>
              <a:gd name="connsiteX1" fmla="*/ 484245 w 2356483"/>
              <a:gd name="connsiteY1" fmla="*/ 582508 h 842478"/>
              <a:gd name="connsiteX2" fmla="*/ 2356483 w 2356483"/>
              <a:gd name="connsiteY2" fmla="*/ 842387 h 842478"/>
              <a:gd name="connsiteX0" fmla="*/ 0 w 2356483"/>
              <a:gd name="connsiteY0" fmla="*/ 0 h 842464"/>
              <a:gd name="connsiteX1" fmla="*/ 484245 w 2356483"/>
              <a:gd name="connsiteY1" fmla="*/ 582508 h 842464"/>
              <a:gd name="connsiteX2" fmla="*/ 2356483 w 2356483"/>
              <a:gd name="connsiteY2" fmla="*/ 842387 h 842464"/>
              <a:gd name="connsiteX0" fmla="*/ 0 w 2356483"/>
              <a:gd name="connsiteY0" fmla="*/ 0 h 842464"/>
              <a:gd name="connsiteX1" fmla="*/ 484245 w 2356483"/>
              <a:gd name="connsiteY1" fmla="*/ 582508 h 842464"/>
              <a:gd name="connsiteX2" fmla="*/ 2356483 w 2356483"/>
              <a:gd name="connsiteY2" fmla="*/ 842387 h 842464"/>
              <a:gd name="connsiteX0" fmla="*/ 0 w 2356483"/>
              <a:gd name="connsiteY0" fmla="*/ 0 h 842387"/>
              <a:gd name="connsiteX1" fmla="*/ 2356483 w 2356483"/>
              <a:gd name="connsiteY1" fmla="*/ 842387 h 842387"/>
              <a:gd name="connsiteX0" fmla="*/ 0 w 2356483"/>
              <a:gd name="connsiteY0" fmla="*/ 0 h 842387"/>
              <a:gd name="connsiteX1" fmla="*/ 871057 w 2356483"/>
              <a:gd name="connsiteY1" fmla="*/ 315723 h 842387"/>
              <a:gd name="connsiteX2" fmla="*/ 2356483 w 2356483"/>
              <a:gd name="connsiteY2" fmla="*/ 842387 h 842387"/>
              <a:gd name="connsiteX0" fmla="*/ 0 w 2356483"/>
              <a:gd name="connsiteY0" fmla="*/ 0 h 842387"/>
              <a:gd name="connsiteX1" fmla="*/ 1094100 w 2356483"/>
              <a:gd name="connsiteY1" fmla="*/ 156779 h 842387"/>
              <a:gd name="connsiteX2" fmla="*/ 2356483 w 2356483"/>
              <a:gd name="connsiteY2" fmla="*/ 842387 h 842387"/>
              <a:gd name="connsiteX0" fmla="*/ 0 w 2356483"/>
              <a:gd name="connsiteY0" fmla="*/ 0 h 842387"/>
              <a:gd name="connsiteX1" fmla="*/ 1094100 w 2356483"/>
              <a:gd name="connsiteY1" fmla="*/ 156779 h 842387"/>
              <a:gd name="connsiteX2" fmla="*/ 2356483 w 2356483"/>
              <a:gd name="connsiteY2" fmla="*/ 842387 h 842387"/>
              <a:gd name="connsiteX0" fmla="*/ 0 w 2356483"/>
              <a:gd name="connsiteY0" fmla="*/ 0 h 842387"/>
              <a:gd name="connsiteX1" fmla="*/ 1094100 w 2356483"/>
              <a:gd name="connsiteY1" fmla="*/ 156779 h 842387"/>
              <a:gd name="connsiteX2" fmla="*/ 2356483 w 2356483"/>
              <a:gd name="connsiteY2" fmla="*/ 842387 h 842387"/>
              <a:gd name="connsiteX0" fmla="*/ 0 w 2356483"/>
              <a:gd name="connsiteY0" fmla="*/ 247 h 842634"/>
              <a:gd name="connsiteX1" fmla="*/ 1094100 w 2356483"/>
              <a:gd name="connsiteY1" fmla="*/ 157026 h 842634"/>
              <a:gd name="connsiteX2" fmla="*/ 2356483 w 2356483"/>
              <a:gd name="connsiteY2" fmla="*/ 842634 h 842634"/>
              <a:gd name="connsiteX0" fmla="*/ 0 w 2356483"/>
              <a:gd name="connsiteY0" fmla="*/ 292 h 842679"/>
              <a:gd name="connsiteX1" fmla="*/ 1022407 w 2356483"/>
              <a:gd name="connsiteY1" fmla="*/ 142621 h 842679"/>
              <a:gd name="connsiteX2" fmla="*/ 2356483 w 2356483"/>
              <a:gd name="connsiteY2" fmla="*/ 842679 h 842679"/>
              <a:gd name="connsiteX0" fmla="*/ 0 w 2356483"/>
              <a:gd name="connsiteY0" fmla="*/ 1174 h 843561"/>
              <a:gd name="connsiteX1" fmla="*/ 1022407 w 2356483"/>
              <a:gd name="connsiteY1" fmla="*/ 143503 h 843561"/>
              <a:gd name="connsiteX2" fmla="*/ 2356483 w 2356483"/>
              <a:gd name="connsiteY2" fmla="*/ 843561 h 843561"/>
              <a:gd name="connsiteX0" fmla="*/ 0 w 2356483"/>
              <a:gd name="connsiteY0" fmla="*/ 702 h 843089"/>
              <a:gd name="connsiteX1" fmla="*/ 1022407 w 2356483"/>
              <a:gd name="connsiteY1" fmla="*/ 143031 h 843089"/>
              <a:gd name="connsiteX2" fmla="*/ 1532219 w 2356483"/>
              <a:gd name="connsiteY2" fmla="*/ 735460 h 843089"/>
              <a:gd name="connsiteX3" fmla="*/ 2356483 w 2356483"/>
              <a:gd name="connsiteY3" fmla="*/ 843089 h 843089"/>
              <a:gd name="connsiteX0" fmla="*/ 0 w 2356483"/>
              <a:gd name="connsiteY0" fmla="*/ 702 h 843089"/>
              <a:gd name="connsiteX1" fmla="*/ 1022407 w 2356483"/>
              <a:gd name="connsiteY1" fmla="*/ 143031 h 843089"/>
              <a:gd name="connsiteX2" fmla="*/ 1532219 w 2356483"/>
              <a:gd name="connsiteY2" fmla="*/ 735460 h 843089"/>
              <a:gd name="connsiteX3" fmla="*/ 2356483 w 2356483"/>
              <a:gd name="connsiteY3" fmla="*/ 843089 h 843089"/>
              <a:gd name="connsiteX0" fmla="*/ 0 w 2475971"/>
              <a:gd name="connsiteY0" fmla="*/ 702 h 879213"/>
              <a:gd name="connsiteX1" fmla="*/ 1022407 w 2475971"/>
              <a:gd name="connsiteY1" fmla="*/ 143031 h 879213"/>
              <a:gd name="connsiteX2" fmla="*/ 1532219 w 2475971"/>
              <a:gd name="connsiteY2" fmla="*/ 735460 h 879213"/>
              <a:gd name="connsiteX3" fmla="*/ 2475971 w 2475971"/>
              <a:gd name="connsiteY3" fmla="*/ 879213 h 879213"/>
              <a:gd name="connsiteX0" fmla="*/ 0 w 2475971"/>
              <a:gd name="connsiteY0" fmla="*/ 479 h 878990"/>
              <a:gd name="connsiteX1" fmla="*/ 1022407 w 2475971"/>
              <a:gd name="connsiteY1" fmla="*/ 142808 h 878990"/>
              <a:gd name="connsiteX2" fmla="*/ 1516288 w 2475971"/>
              <a:gd name="connsiteY2" fmla="*/ 634090 h 878990"/>
              <a:gd name="connsiteX3" fmla="*/ 2475971 w 2475971"/>
              <a:gd name="connsiteY3" fmla="*/ 878990 h 878990"/>
              <a:gd name="connsiteX0" fmla="*/ 0 w 2475971"/>
              <a:gd name="connsiteY0" fmla="*/ 479 h 878990"/>
              <a:gd name="connsiteX1" fmla="*/ 1022407 w 2475971"/>
              <a:gd name="connsiteY1" fmla="*/ 142808 h 878990"/>
              <a:gd name="connsiteX2" fmla="*/ 1516288 w 2475971"/>
              <a:gd name="connsiteY2" fmla="*/ 634090 h 878990"/>
              <a:gd name="connsiteX3" fmla="*/ 2475971 w 2475971"/>
              <a:gd name="connsiteY3" fmla="*/ 878990 h 878990"/>
              <a:gd name="connsiteX0" fmla="*/ 0 w 2475971"/>
              <a:gd name="connsiteY0" fmla="*/ 479 h 878990"/>
              <a:gd name="connsiteX1" fmla="*/ 1022407 w 2475971"/>
              <a:gd name="connsiteY1" fmla="*/ 142808 h 878990"/>
              <a:gd name="connsiteX2" fmla="*/ 1516288 w 2475971"/>
              <a:gd name="connsiteY2" fmla="*/ 634090 h 878990"/>
              <a:gd name="connsiteX3" fmla="*/ 2475971 w 2475971"/>
              <a:gd name="connsiteY3" fmla="*/ 878990 h 878990"/>
              <a:gd name="connsiteX0" fmla="*/ 0 w 2475971"/>
              <a:gd name="connsiteY0" fmla="*/ 2598 h 881109"/>
              <a:gd name="connsiteX1" fmla="*/ 914869 w 2475971"/>
              <a:gd name="connsiteY1" fmla="*/ 96160 h 881109"/>
              <a:gd name="connsiteX2" fmla="*/ 1516288 w 2475971"/>
              <a:gd name="connsiteY2" fmla="*/ 636209 h 881109"/>
              <a:gd name="connsiteX3" fmla="*/ 2475971 w 2475971"/>
              <a:gd name="connsiteY3" fmla="*/ 881109 h 881109"/>
              <a:gd name="connsiteX0" fmla="*/ 0 w 2475971"/>
              <a:gd name="connsiteY0" fmla="*/ 3773 h 882284"/>
              <a:gd name="connsiteX1" fmla="*/ 914869 w 2475971"/>
              <a:gd name="connsiteY1" fmla="*/ 97335 h 882284"/>
              <a:gd name="connsiteX2" fmla="*/ 1529730 w 2475971"/>
              <a:gd name="connsiteY2" fmla="*/ 686151 h 882284"/>
              <a:gd name="connsiteX3" fmla="*/ 2475971 w 2475971"/>
              <a:gd name="connsiteY3" fmla="*/ 882284 h 882284"/>
              <a:gd name="connsiteX0" fmla="*/ 0 w 2475971"/>
              <a:gd name="connsiteY0" fmla="*/ 3773 h 882284"/>
              <a:gd name="connsiteX1" fmla="*/ 914869 w 2475971"/>
              <a:gd name="connsiteY1" fmla="*/ 97335 h 882284"/>
              <a:gd name="connsiteX2" fmla="*/ 1529730 w 2475971"/>
              <a:gd name="connsiteY2" fmla="*/ 686151 h 882284"/>
              <a:gd name="connsiteX3" fmla="*/ 2475971 w 2475971"/>
              <a:gd name="connsiteY3" fmla="*/ 882284 h 882284"/>
              <a:gd name="connsiteX0" fmla="*/ 0 w 2475971"/>
              <a:gd name="connsiteY0" fmla="*/ 7150 h 885661"/>
              <a:gd name="connsiteX1" fmla="*/ 914869 w 2475971"/>
              <a:gd name="connsiteY1" fmla="*/ 100712 h 885661"/>
              <a:gd name="connsiteX2" fmla="*/ 1529730 w 2475971"/>
              <a:gd name="connsiteY2" fmla="*/ 689528 h 885661"/>
              <a:gd name="connsiteX3" fmla="*/ 2475971 w 2475971"/>
              <a:gd name="connsiteY3" fmla="*/ 885661 h 885661"/>
              <a:gd name="connsiteX0" fmla="*/ 0 w 2475971"/>
              <a:gd name="connsiteY0" fmla="*/ 2849 h 881360"/>
              <a:gd name="connsiteX1" fmla="*/ 887984 w 2475971"/>
              <a:gd name="connsiteY1" fmla="*/ 116731 h 881360"/>
              <a:gd name="connsiteX2" fmla="*/ 1529730 w 2475971"/>
              <a:gd name="connsiteY2" fmla="*/ 685227 h 881360"/>
              <a:gd name="connsiteX3" fmla="*/ 2475971 w 2475971"/>
              <a:gd name="connsiteY3" fmla="*/ 881360 h 881360"/>
              <a:gd name="connsiteX0" fmla="*/ 0 w 2475971"/>
              <a:gd name="connsiteY0" fmla="*/ 1156 h 879667"/>
              <a:gd name="connsiteX1" fmla="*/ 767004 w 2475971"/>
              <a:gd name="connsiteY1" fmla="*/ 135357 h 879667"/>
              <a:gd name="connsiteX2" fmla="*/ 1529730 w 2475971"/>
              <a:gd name="connsiteY2" fmla="*/ 683534 h 879667"/>
              <a:gd name="connsiteX3" fmla="*/ 2475971 w 2475971"/>
              <a:gd name="connsiteY3" fmla="*/ 879667 h 879667"/>
              <a:gd name="connsiteX0" fmla="*/ 0 w 2475971"/>
              <a:gd name="connsiteY0" fmla="*/ 387 h 878898"/>
              <a:gd name="connsiteX1" fmla="*/ 767004 w 2475971"/>
              <a:gd name="connsiteY1" fmla="*/ 134588 h 878898"/>
              <a:gd name="connsiteX2" fmla="*/ 1529730 w 2475971"/>
              <a:gd name="connsiteY2" fmla="*/ 682765 h 878898"/>
              <a:gd name="connsiteX3" fmla="*/ 2475971 w 2475971"/>
              <a:gd name="connsiteY3" fmla="*/ 878898 h 878898"/>
              <a:gd name="connsiteX0" fmla="*/ 0 w 2475971"/>
              <a:gd name="connsiteY0" fmla="*/ 0 h 878511"/>
              <a:gd name="connsiteX1" fmla="*/ 1529730 w 2475971"/>
              <a:gd name="connsiteY1" fmla="*/ 682378 h 878511"/>
              <a:gd name="connsiteX2" fmla="*/ 2475971 w 2475971"/>
              <a:gd name="connsiteY2" fmla="*/ 878511 h 878511"/>
              <a:gd name="connsiteX0" fmla="*/ 0 w 2475971"/>
              <a:gd name="connsiteY0" fmla="*/ 0 h 878511"/>
              <a:gd name="connsiteX1" fmla="*/ 712736 w 2475971"/>
              <a:gd name="connsiteY1" fmla="*/ 328366 h 878511"/>
              <a:gd name="connsiteX2" fmla="*/ 1529730 w 2475971"/>
              <a:gd name="connsiteY2" fmla="*/ 682378 h 878511"/>
              <a:gd name="connsiteX3" fmla="*/ 2475971 w 2475971"/>
              <a:gd name="connsiteY3" fmla="*/ 878511 h 878511"/>
              <a:gd name="connsiteX0" fmla="*/ 0 w 2475971"/>
              <a:gd name="connsiteY0" fmla="*/ 0 h 878511"/>
              <a:gd name="connsiteX1" fmla="*/ 735140 w 2475971"/>
              <a:gd name="connsiteY1" fmla="*/ 190193 h 878511"/>
              <a:gd name="connsiteX2" fmla="*/ 1529730 w 2475971"/>
              <a:gd name="connsiteY2" fmla="*/ 682378 h 878511"/>
              <a:gd name="connsiteX3" fmla="*/ 2475971 w 2475971"/>
              <a:gd name="connsiteY3" fmla="*/ 878511 h 878511"/>
              <a:gd name="connsiteX0" fmla="*/ 0 w 2475971"/>
              <a:gd name="connsiteY0" fmla="*/ 0 h 878511"/>
              <a:gd name="connsiteX1" fmla="*/ 735140 w 2475971"/>
              <a:gd name="connsiteY1" fmla="*/ 190193 h 878511"/>
              <a:gd name="connsiteX2" fmla="*/ 1529730 w 2475971"/>
              <a:gd name="connsiteY2" fmla="*/ 682378 h 878511"/>
              <a:gd name="connsiteX3" fmla="*/ 2475971 w 2475971"/>
              <a:gd name="connsiteY3" fmla="*/ 878511 h 878511"/>
              <a:gd name="connsiteX0" fmla="*/ 0 w 2475971"/>
              <a:gd name="connsiteY0" fmla="*/ 0 h 878511"/>
              <a:gd name="connsiteX1" fmla="*/ 735140 w 2475971"/>
              <a:gd name="connsiteY1" fmla="*/ 190193 h 878511"/>
              <a:gd name="connsiteX2" fmla="*/ 1529730 w 2475971"/>
              <a:gd name="connsiteY2" fmla="*/ 682378 h 878511"/>
              <a:gd name="connsiteX3" fmla="*/ 2475971 w 2475971"/>
              <a:gd name="connsiteY3" fmla="*/ 878511 h 878511"/>
              <a:gd name="connsiteX0" fmla="*/ 0 w 2475971"/>
              <a:gd name="connsiteY0" fmla="*/ 286 h 878797"/>
              <a:gd name="connsiteX1" fmla="*/ 735140 w 2475971"/>
              <a:gd name="connsiteY1" fmla="*/ 190479 h 878797"/>
              <a:gd name="connsiteX2" fmla="*/ 1529730 w 2475971"/>
              <a:gd name="connsiteY2" fmla="*/ 682664 h 878797"/>
              <a:gd name="connsiteX3" fmla="*/ 2475971 w 2475971"/>
              <a:gd name="connsiteY3" fmla="*/ 878797 h 878797"/>
              <a:gd name="connsiteX0" fmla="*/ 0 w 2475971"/>
              <a:gd name="connsiteY0" fmla="*/ 155 h 878666"/>
              <a:gd name="connsiteX1" fmla="*/ 950217 w 2475971"/>
              <a:gd name="connsiteY1" fmla="*/ 263499 h 878666"/>
              <a:gd name="connsiteX2" fmla="*/ 1529730 w 2475971"/>
              <a:gd name="connsiteY2" fmla="*/ 682533 h 878666"/>
              <a:gd name="connsiteX3" fmla="*/ 2475971 w 2475971"/>
              <a:gd name="connsiteY3" fmla="*/ 878666 h 878666"/>
              <a:gd name="connsiteX0" fmla="*/ 0 w 2475971"/>
              <a:gd name="connsiteY0" fmla="*/ 161 h 878672"/>
              <a:gd name="connsiteX1" fmla="*/ 950217 w 2475971"/>
              <a:gd name="connsiteY1" fmla="*/ 263505 h 878672"/>
              <a:gd name="connsiteX2" fmla="*/ 1565577 w 2475971"/>
              <a:gd name="connsiteY2" fmla="*/ 739434 h 878672"/>
              <a:gd name="connsiteX3" fmla="*/ 2475971 w 2475971"/>
              <a:gd name="connsiteY3" fmla="*/ 878672 h 878672"/>
              <a:gd name="connsiteX0" fmla="*/ 0 w 2475971"/>
              <a:gd name="connsiteY0" fmla="*/ 162 h 878673"/>
              <a:gd name="connsiteX1" fmla="*/ 950217 w 2475971"/>
              <a:gd name="connsiteY1" fmla="*/ 263506 h 878673"/>
              <a:gd name="connsiteX2" fmla="*/ 1655193 w 2475971"/>
              <a:gd name="connsiteY2" fmla="*/ 747563 h 878673"/>
              <a:gd name="connsiteX3" fmla="*/ 2475971 w 2475971"/>
              <a:gd name="connsiteY3" fmla="*/ 878673 h 878673"/>
              <a:gd name="connsiteX0" fmla="*/ 0 w 2475971"/>
              <a:gd name="connsiteY0" fmla="*/ 162 h 878673"/>
              <a:gd name="connsiteX1" fmla="*/ 950217 w 2475971"/>
              <a:gd name="connsiteY1" fmla="*/ 263506 h 878673"/>
              <a:gd name="connsiteX2" fmla="*/ 1655193 w 2475971"/>
              <a:gd name="connsiteY2" fmla="*/ 747563 h 878673"/>
              <a:gd name="connsiteX3" fmla="*/ 2475971 w 2475971"/>
              <a:gd name="connsiteY3" fmla="*/ 878673 h 878673"/>
              <a:gd name="connsiteX0" fmla="*/ 0 w 2475971"/>
              <a:gd name="connsiteY0" fmla="*/ 162 h 880151"/>
              <a:gd name="connsiteX1" fmla="*/ 950217 w 2475971"/>
              <a:gd name="connsiteY1" fmla="*/ 263506 h 880151"/>
              <a:gd name="connsiteX2" fmla="*/ 1655193 w 2475971"/>
              <a:gd name="connsiteY2" fmla="*/ 747563 h 880151"/>
              <a:gd name="connsiteX3" fmla="*/ 2475971 w 2475971"/>
              <a:gd name="connsiteY3" fmla="*/ 878673 h 880151"/>
              <a:gd name="connsiteX0" fmla="*/ 0 w 2502856"/>
              <a:gd name="connsiteY0" fmla="*/ 162 h 932162"/>
              <a:gd name="connsiteX1" fmla="*/ 950217 w 2502856"/>
              <a:gd name="connsiteY1" fmla="*/ 263506 h 932162"/>
              <a:gd name="connsiteX2" fmla="*/ 1655193 w 2502856"/>
              <a:gd name="connsiteY2" fmla="*/ 747563 h 932162"/>
              <a:gd name="connsiteX3" fmla="*/ 2502856 w 2502856"/>
              <a:gd name="connsiteY3" fmla="*/ 931504 h 932162"/>
              <a:gd name="connsiteX0" fmla="*/ 0 w 2502856"/>
              <a:gd name="connsiteY0" fmla="*/ 162 h 931504"/>
              <a:gd name="connsiteX1" fmla="*/ 950217 w 2502856"/>
              <a:gd name="connsiteY1" fmla="*/ 263506 h 931504"/>
              <a:gd name="connsiteX2" fmla="*/ 1655193 w 2502856"/>
              <a:gd name="connsiteY2" fmla="*/ 747563 h 931504"/>
              <a:gd name="connsiteX3" fmla="*/ 2502856 w 2502856"/>
              <a:gd name="connsiteY3" fmla="*/ 931504 h 931504"/>
              <a:gd name="connsiteX0" fmla="*/ 0 w 2480891"/>
              <a:gd name="connsiteY0" fmla="*/ 162 h 869249"/>
              <a:gd name="connsiteX1" fmla="*/ 950217 w 2480891"/>
              <a:gd name="connsiteY1" fmla="*/ 263506 h 869249"/>
              <a:gd name="connsiteX2" fmla="*/ 1655193 w 2480891"/>
              <a:gd name="connsiteY2" fmla="*/ 747563 h 869249"/>
              <a:gd name="connsiteX3" fmla="*/ 2480891 w 2480891"/>
              <a:gd name="connsiteY3" fmla="*/ 869249 h 869249"/>
              <a:gd name="connsiteX0" fmla="*/ 0 w 2480891"/>
              <a:gd name="connsiteY0" fmla="*/ 162 h 869249"/>
              <a:gd name="connsiteX1" fmla="*/ 950217 w 2480891"/>
              <a:gd name="connsiteY1" fmla="*/ 263506 h 869249"/>
              <a:gd name="connsiteX2" fmla="*/ 1655193 w 2480891"/>
              <a:gd name="connsiteY2" fmla="*/ 747563 h 869249"/>
              <a:gd name="connsiteX3" fmla="*/ 2480891 w 2480891"/>
              <a:gd name="connsiteY3" fmla="*/ 869249 h 869249"/>
              <a:gd name="connsiteX0" fmla="*/ 0 w 2483637"/>
              <a:gd name="connsiteY0" fmla="*/ 162 h 824425"/>
              <a:gd name="connsiteX1" fmla="*/ 950217 w 2483637"/>
              <a:gd name="connsiteY1" fmla="*/ 263506 h 824425"/>
              <a:gd name="connsiteX2" fmla="*/ 1655193 w 2483637"/>
              <a:gd name="connsiteY2" fmla="*/ 747563 h 824425"/>
              <a:gd name="connsiteX3" fmla="*/ 2483637 w 2483637"/>
              <a:gd name="connsiteY3" fmla="*/ 824425 h 824425"/>
              <a:gd name="connsiteX0" fmla="*/ 0 w 2483637"/>
              <a:gd name="connsiteY0" fmla="*/ 162 h 828602"/>
              <a:gd name="connsiteX1" fmla="*/ 950217 w 2483637"/>
              <a:gd name="connsiteY1" fmla="*/ 263506 h 828602"/>
              <a:gd name="connsiteX2" fmla="*/ 1655193 w 2483637"/>
              <a:gd name="connsiteY2" fmla="*/ 747563 h 828602"/>
              <a:gd name="connsiteX3" fmla="*/ 2483637 w 2483637"/>
              <a:gd name="connsiteY3" fmla="*/ 824425 h 828602"/>
              <a:gd name="connsiteX0" fmla="*/ 0 w 2483637"/>
              <a:gd name="connsiteY0" fmla="*/ 162 h 811782"/>
              <a:gd name="connsiteX1" fmla="*/ 950217 w 2483637"/>
              <a:gd name="connsiteY1" fmla="*/ 263506 h 811782"/>
              <a:gd name="connsiteX2" fmla="*/ 1655193 w 2483637"/>
              <a:gd name="connsiteY2" fmla="*/ 747563 h 811782"/>
              <a:gd name="connsiteX3" fmla="*/ 2483637 w 2483637"/>
              <a:gd name="connsiteY3" fmla="*/ 802012 h 811782"/>
              <a:gd name="connsiteX0" fmla="*/ 0 w 2483637"/>
              <a:gd name="connsiteY0" fmla="*/ 154 h 803143"/>
              <a:gd name="connsiteX1" fmla="*/ 950217 w 2483637"/>
              <a:gd name="connsiteY1" fmla="*/ 263498 h 803143"/>
              <a:gd name="connsiteX2" fmla="*/ 1517910 w 2483637"/>
              <a:gd name="connsiteY2" fmla="*/ 695260 h 803143"/>
              <a:gd name="connsiteX3" fmla="*/ 2483637 w 2483637"/>
              <a:gd name="connsiteY3" fmla="*/ 802004 h 803143"/>
              <a:gd name="connsiteX0" fmla="*/ 0 w 2483637"/>
              <a:gd name="connsiteY0" fmla="*/ 154 h 802808"/>
              <a:gd name="connsiteX1" fmla="*/ 950217 w 2483637"/>
              <a:gd name="connsiteY1" fmla="*/ 263498 h 802808"/>
              <a:gd name="connsiteX2" fmla="*/ 1517910 w 2483637"/>
              <a:gd name="connsiteY2" fmla="*/ 695260 h 802808"/>
              <a:gd name="connsiteX3" fmla="*/ 2483637 w 2483637"/>
              <a:gd name="connsiteY3" fmla="*/ 802004 h 802808"/>
              <a:gd name="connsiteX0" fmla="*/ 0 w 2483637"/>
              <a:gd name="connsiteY0" fmla="*/ 0 h 802654"/>
              <a:gd name="connsiteX1" fmla="*/ 950217 w 2483637"/>
              <a:gd name="connsiteY1" fmla="*/ 263344 h 802654"/>
              <a:gd name="connsiteX2" fmla="*/ 1517910 w 2483637"/>
              <a:gd name="connsiteY2" fmla="*/ 695106 h 802654"/>
              <a:gd name="connsiteX3" fmla="*/ 2483637 w 2483637"/>
              <a:gd name="connsiteY3" fmla="*/ 801850 h 802654"/>
              <a:gd name="connsiteX0" fmla="*/ 0 w 2483637"/>
              <a:gd name="connsiteY0" fmla="*/ 0 h 803015"/>
              <a:gd name="connsiteX1" fmla="*/ 870593 w 2483637"/>
              <a:gd name="connsiteY1" fmla="*/ 258363 h 803015"/>
              <a:gd name="connsiteX2" fmla="*/ 1517910 w 2483637"/>
              <a:gd name="connsiteY2" fmla="*/ 695106 h 803015"/>
              <a:gd name="connsiteX3" fmla="*/ 2483637 w 2483637"/>
              <a:gd name="connsiteY3" fmla="*/ 801850 h 803015"/>
              <a:gd name="connsiteX0" fmla="*/ 0 w 2483637"/>
              <a:gd name="connsiteY0" fmla="*/ 0 h 803015"/>
              <a:gd name="connsiteX1" fmla="*/ 870593 w 2483637"/>
              <a:gd name="connsiteY1" fmla="*/ 258363 h 803015"/>
              <a:gd name="connsiteX2" fmla="*/ 1517910 w 2483637"/>
              <a:gd name="connsiteY2" fmla="*/ 695106 h 803015"/>
              <a:gd name="connsiteX3" fmla="*/ 2483637 w 2483637"/>
              <a:gd name="connsiteY3" fmla="*/ 801850 h 803015"/>
              <a:gd name="connsiteX0" fmla="*/ 0 w 2483637"/>
              <a:gd name="connsiteY0" fmla="*/ 0 h 803015"/>
              <a:gd name="connsiteX1" fmla="*/ 870593 w 2483637"/>
              <a:gd name="connsiteY1" fmla="*/ 258363 h 803015"/>
              <a:gd name="connsiteX2" fmla="*/ 1517910 w 2483637"/>
              <a:gd name="connsiteY2" fmla="*/ 695106 h 803015"/>
              <a:gd name="connsiteX3" fmla="*/ 2483637 w 2483637"/>
              <a:gd name="connsiteY3" fmla="*/ 801850 h 803015"/>
              <a:gd name="connsiteX0" fmla="*/ 0 w 2483637"/>
              <a:gd name="connsiteY0" fmla="*/ 0 h 803015"/>
              <a:gd name="connsiteX1" fmla="*/ 629151 w 2483637"/>
              <a:gd name="connsiteY1" fmla="*/ 522455 h 803015"/>
              <a:gd name="connsiteX2" fmla="*/ 1517910 w 2483637"/>
              <a:gd name="connsiteY2" fmla="*/ 695106 h 803015"/>
              <a:gd name="connsiteX3" fmla="*/ 2483637 w 2483637"/>
              <a:gd name="connsiteY3" fmla="*/ 801850 h 803015"/>
              <a:gd name="connsiteX0" fmla="*/ 0 w 2483637"/>
              <a:gd name="connsiteY0" fmla="*/ 0 h 803015"/>
              <a:gd name="connsiteX1" fmla="*/ 629151 w 2483637"/>
              <a:gd name="connsiteY1" fmla="*/ 522455 h 803015"/>
              <a:gd name="connsiteX2" fmla="*/ 1517910 w 2483637"/>
              <a:gd name="connsiteY2" fmla="*/ 695106 h 803015"/>
              <a:gd name="connsiteX3" fmla="*/ 2483637 w 2483637"/>
              <a:gd name="connsiteY3" fmla="*/ 801850 h 803015"/>
              <a:gd name="connsiteX0" fmla="*/ 0 w 2483637"/>
              <a:gd name="connsiteY0" fmla="*/ 0 h 801850"/>
              <a:gd name="connsiteX1" fmla="*/ 629151 w 2483637"/>
              <a:gd name="connsiteY1" fmla="*/ 522455 h 801850"/>
              <a:gd name="connsiteX2" fmla="*/ 2483637 w 2483637"/>
              <a:gd name="connsiteY2" fmla="*/ 801850 h 801850"/>
              <a:gd name="connsiteX0" fmla="*/ 0 w 2483637"/>
              <a:gd name="connsiteY0" fmla="*/ 0 h 801850"/>
              <a:gd name="connsiteX1" fmla="*/ 922331 w 2483637"/>
              <a:gd name="connsiteY1" fmla="*/ 618489 h 801850"/>
              <a:gd name="connsiteX2" fmla="*/ 2483637 w 2483637"/>
              <a:gd name="connsiteY2" fmla="*/ 801850 h 801850"/>
              <a:gd name="connsiteX0" fmla="*/ 0 w 2483637"/>
              <a:gd name="connsiteY0" fmla="*/ 0 h 801850"/>
              <a:gd name="connsiteX1" fmla="*/ 922331 w 2483637"/>
              <a:gd name="connsiteY1" fmla="*/ 618489 h 801850"/>
              <a:gd name="connsiteX2" fmla="*/ 2483637 w 2483637"/>
              <a:gd name="connsiteY2" fmla="*/ 801850 h 801850"/>
              <a:gd name="connsiteX0" fmla="*/ 0 w 2664629"/>
              <a:gd name="connsiteY0" fmla="*/ 0 h 785594"/>
              <a:gd name="connsiteX1" fmla="*/ 1103323 w 2664629"/>
              <a:gd name="connsiteY1" fmla="*/ 602233 h 785594"/>
              <a:gd name="connsiteX2" fmla="*/ 2664629 w 2664629"/>
              <a:gd name="connsiteY2" fmla="*/ 785594 h 785594"/>
              <a:gd name="connsiteX0" fmla="*/ 0 w 2664629"/>
              <a:gd name="connsiteY0" fmla="*/ 0 h 785594"/>
              <a:gd name="connsiteX1" fmla="*/ 1103323 w 2664629"/>
              <a:gd name="connsiteY1" fmla="*/ 602233 h 785594"/>
              <a:gd name="connsiteX2" fmla="*/ 2664629 w 2664629"/>
              <a:gd name="connsiteY2" fmla="*/ 785594 h 785594"/>
              <a:gd name="connsiteX0" fmla="*/ 0 w 2913132"/>
              <a:gd name="connsiteY0" fmla="*/ 0 h 791990"/>
              <a:gd name="connsiteX1" fmla="*/ 1103323 w 2913132"/>
              <a:gd name="connsiteY1" fmla="*/ 602233 h 791990"/>
              <a:gd name="connsiteX2" fmla="*/ 2913132 w 2913132"/>
              <a:gd name="connsiteY2" fmla="*/ 791990 h 791990"/>
              <a:gd name="connsiteX0" fmla="*/ 0 w 2913132"/>
              <a:gd name="connsiteY0" fmla="*/ 0 h 791990"/>
              <a:gd name="connsiteX1" fmla="*/ 1103323 w 2913132"/>
              <a:gd name="connsiteY1" fmla="*/ 602233 h 791990"/>
              <a:gd name="connsiteX2" fmla="*/ 2913132 w 2913132"/>
              <a:gd name="connsiteY2" fmla="*/ 791990 h 791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13132" h="791990">
                <a:moveTo>
                  <a:pt x="0" y="0"/>
                </a:moveTo>
                <a:cubicBezTo>
                  <a:pt x="182834" y="321362"/>
                  <a:pt x="647541" y="483493"/>
                  <a:pt x="1103323" y="602233"/>
                </a:cubicBezTo>
                <a:cubicBezTo>
                  <a:pt x="1559105" y="720973"/>
                  <a:pt x="2455782" y="784948"/>
                  <a:pt x="2913132" y="791990"/>
                </a:cubicBezTo>
              </a:path>
            </a:pathLst>
          </a:custGeom>
          <a:noFill/>
          <a:ln w="38100">
            <a:solidFill>
              <a:schemeClr val="accent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EDC52694-48E1-9042-908B-52DF4DC9F0CF}"/>
              </a:ext>
            </a:extLst>
          </p:cNvPr>
          <p:cNvSpPr/>
          <p:nvPr/>
        </p:nvSpPr>
        <p:spPr>
          <a:xfrm flipV="1">
            <a:off x="4450103" y="2186440"/>
            <a:ext cx="2173575" cy="1139785"/>
          </a:xfrm>
          <a:custGeom>
            <a:avLst/>
            <a:gdLst>
              <a:gd name="connsiteX0" fmla="*/ 1711842 w 1759048"/>
              <a:gd name="connsiteY0" fmla="*/ 0 h 1071310"/>
              <a:gd name="connsiteX1" fmla="*/ 1541721 w 1759048"/>
              <a:gd name="connsiteY1" fmla="*/ 978195 h 1071310"/>
              <a:gd name="connsiteX2" fmla="*/ 0 w 1759048"/>
              <a:gd name="connsiteY2" fmla="*/ 1031358 h 1071310"/>
              <a:gd name="connsiteX3" fmla="*/ 0 w 1759048"/>
              <a:gd name="connsiteY3" fmla="*/ 1031358 h 1071310"/>
              <a:gd name="connsiteX0" fmla="*/ 1711842 w 1717183"/>
              <a:gd name="connsiteY0" fmla="*/ 0 h 1041998"/>
              <a:gd name="connsiteX1" fmla="*/ 1063255 w 1717183"/>
              <a:gd name="connsiteY1" fmla="*/ 935665 h 1041998"/>
              <a:gd name="connsiteX2" fmla="*/ 0 w 1717183"/>
              <a:gd name="connsiteY2" fmla="*/ 1031358 h 1041998"/>
              <a:gd name="connsiteX3" fmla="*/ 0 w 1717183"/>
              <a:gd name="connsiteY3" fmla="*/ 1031358 h 1041998"/>
              <a:gd name="connsiteX0" fmla="*/ 1711842 w 1717066"/>
              <a:gd name="connsiteY0" fmla="*/ 0 h 1031358"/>
              <a:gd name="connsiteX1" fmla="*/ 1052623 w 1717066"/>
              <a:gd name="connsiteY1" fmla="*/ 871869 h 1031358"/>
              <a:gd name="connsiteX2" fmla="*/ 0 w 1717066"/>
              <a:gd name="connsiteY2" fmla="*/ 1031358 h 1031358"/>
              <a:gd name="connsiteX3" fmla="*/ 0 w 1717066"/>
              <a:gd name="connsiteY3" fmla="*/ 1031358 h 1031358"/>
              <a:gd name="connsiteX0" fmla="*/ 1711842 w 1711842"/>
              <a:gd name="connsiteY0" fmla="*/ 0 h 1031358"/>
              <a:gd name="connsiteX1" fmla="*/ 1052623 w 1711842"/>
              <a:gd name="connsiteY1" fmla="*/ 871869 h 1031358"/>
              <a:gd name="connsiteX2" fmla="*/ 0 w 1711842"/>
              <a:gd name="connsiteY2" fmla="*/ 1031358 h 1031358"/>
              <a:gd name="connsiteX3" fmla="*/ 0 w 1711842"/>
              <a:gd name="connsiteY3" fmla="*/ 1031358 h 1031358"/>
              <a:gd name="connsiteX0" fmla="*/ 1711842 w 1711842"/>
              <a:gd name="connsiteY0" fmla="*/ 0 h 1031358"/>
              <a:gd name="connsiteX1" fmla="*/ 1052623 w 1711842"/>
              <a:gd name="connsiteY1" fmla="*/ 871869 h 1031358"/>
              <a:gd name="connsiteX2" fmla="*/ 0 w 1711842"/>
              <a:gd name="connsiteY2" fmla="*/ 1031358 h 1031358"/>
              <a:gd name="connsiteX3" fmla="*/ 0 w 1711842"/>
              <a:gd name="connsiteY3" fmla="*/ 1031358 h 1031358"/>
              <a:gd name="connsiteX0" fmla="*/ 1711842 w 1711842"/>
              <a:gd name="connsiteY0" fmla="*/ 0 h 1031358"/>
              <a:gd name="connsiteX1" fmla="*/ 1052623 w 1711842"/>
              <a:gd name="connsiteY1" fmla="*/ 871869 h 1031358"/>
              <a:gd name="connsiteX2" fmla="*/ 0 w 1711842"/>
              <a:gd name="connsiteY2" fmla="*/ 1031358 h 1031358"/>
              <a:gd name="connsiteX3" fmla="*/ 0 w 1711842"/>
              <a:gd name="connsiteY3" fmla="*/ 1031358 h 1031358"/>
              <a:gd name="connsiteX0" fmla="*/ 3830260 w 3830260"/>
              <a:gd name="connsiteY0" fmla="*/ 0 h 1401538"/>
              <a:gd name="connsiteX1" fmla="*/ 1052623 w 3830260"/>
              <a:gd name="connsiteY1" fmla="*/ 1238000 h 1401538"/>
              <a:gd name="connsiteX2" fmla="*/ 0 w 3830260"/>
              <a:gd name="connsiteY2" fmla="*/ 1397489 h 1401538"/>
              <a:gd name="connsiteX3" fmla="*/ 0 w 3830260"/>
              <a:gd name="connsiteY3" fmla="*/ 1397489 h 1401538"/>
              <a:gd name="connsiteX0" fmla="*/ 3830260 w 3831676"/>
              <a:gd name="connsiteY0" fmla="*/ 0 h 1401538"/>
              <a:gd name="connsiteX1" fmla="*/ 1052623 w 3831676"/>
              <a:gd name="connsiteY1" fmla="*/ 1238000 h 1401538"/>
              <a:gd name="connsiteX2" fmla="*/ 0 w 3831676"/>
              <a:gd name="connsiteY2" fmla="*/ 1397489 h 1401538"/>
              <a:gd name="connsiteX3" fmla="*/ 0 w 3831676"/>
              <a:gd name="connsiteY3" fmla="*/ 1397489 h 1401538"/>
              <a:gd name="connsiteX0" fmla="*/ 3830260 w 4763836"/>
              <a:gd name="connsiteY0" fmla="*/ 0 h 1397489"/>
              <a:gd name="connsiteX1" fmla="*/ 4591344 w 4763836"/>
              <a:gd name="connsiteY1" fmla="*/ 712425 h 1397489"/>
              <a:gd name="connsiteX2" fmla="*/ 0 w 4763836"/>
              <a:gd name="connsiteY2" fmla="*/ 1397489 h 1397489"/>
              <a:gd name="connsiteX3" fmla="*/ 0 w 4763836"/>
              <a:gd name="connsiteY3" fmla="*/ 1397489 h 1397489"/>
              <a:gd name="connsiteX0" fmla="*/ 3830260 w 4611405"/>
              <a:gd name="connsiteY0" fmla="*/ 0 h 1397489"/>
              <a:gd name="connsiteX1" fmla="*/ 4591344 w 4611405"/>
              <a:gd name="connsiteY1" fmla="*/ 712425 h 1397489"/>
              <a:gd name="connsiteX2" fmla="*/ 0 w 4611405"/>
              <a:gd name="connsiteY2" fmla="*/ 1397489 h 1397489"/>
              <a:gd name="connsiteX3" fmla="*/ 0 w 4611405"/>
              <a:gd name="connsiteY3" fmla="*/ 1397489 h 1397489"/>
              <a:gd name="connsiteX0" fmla="*/ 3830260 w 4611405"/>
              <a:gd name="connsiteY0" fmla="*/ 0 h 1556933"/>
              <a:gd name="connsiteX1" fmla="*/ 4591344 w 4611405"/>
              <a:gd name="connsiteY1" fmla="*/ 712425 h 1556933"/>
              <a:gd name="connsiteX2" fmla="*/ 0 w 4611405"/>
              <a:gd name="connsiteY2" fmla="*/ 1397489 h 1556933"/>
              <a:gd name="connsiteX3" fmla="*/ 637933 w 4611405"/>
              <a:gd name="connsiteY3" fmla="*/ 1556933 h 1556933"/>
              <a:gd name="connsiteX0" fmla="*/ 3830260 w 6090451"/>
              <a:gd name="connsiteY0" fmla="*/ 0 h 1397489"/>
              <a:gd name="connsiteX1" fmla="*/ 4591344 w 6090451"/>
              <a:gd name="connsiteY1" fmla="*/ 712425 h 1397489"/>
              <a:gd name="connsiteX2" fmla="*/ 0 w 6090451"/>
              <a:gd name="connsiteY2" fmla="*/ 1397489 h 1397489"/>
              <a:gd name="connsiteX3" fmla="*/ 6090451 w 6090451"/>
              <a:gd name="connsiteY3" fmla="*/ 948683 h 1397489"/>
              <a:gd name="connsiteX0" fmla="*/ 0 w 2260191"/>
              <a:gd name="connsiteY0" fmla="*/ 0 h 948683"/>
              <a:gd name="connsiteX1" fmla="*/ 761084 w 2260191"/>
              <a:gd name="connsiteY1" fmla="*/ 712425 h 948683"/>
              <a:gd name="connsiteX2" fmla="*/ 2260191 w 2260191"/>
              <a:gd name="connsiteY2" fmla="*/ 948683 h 948683"/>
              <a:gd name="connsiteX0" fmla="*/ 0 w 2356483"/>
              <a:gd name="connsiteY0" fmla="*/ 0 h 842387"/>
              <a:gd name="connsiteX1" fmla="*/ 761084 w 2356483"/>
              <a:gd name="connsiteY1" fmla="*/ 712425 h 842387"/>
              <a:gd name="connsiteX2" fmla="*/ 2356483 w 2356483"/>
              <a:gd name="connsiteY2" fmla="*/ 842387 h 842387"/>
              <a:gd name="connsiteX0" fmla="*/ 0 w 2356483"/>
              <a:gd name="connsiteY0" fmla="*/ 0 h 843887"/>
              <a:gd name="connsiteX1" fmla="*/ 761084 w 2356483"/>
              <a:gd name="connsiteY1" fmla="*/ 712425 h 843887"/>
              <a:gd name="connsiteX2" fmla="*/ 2356483 w 2356483"/>
              <a:gd name="connsiteY2" fmla="*/ 842387 h 843887"/>
              <a:gd name="connsiteX0" fmla="*/ 0 w 2356483"/>
              <a:gd name="connsiteY0" fmla="*/ 0 h 842478"/>
              <a:gd name="connsiteX1" fmla="*/ 484245 w 2356483"/>
              <a:gd name="connsiteY1" fmla="*/ 582508 h 842478"/>
              <a:gd name="connsiteX2" fmla="*/ 2356483 w 2356483"/>
              <a:gd name="connsiteY2" fmla="*/ 842387 h 842478"/>
              <a:gd name="connsiteX0" fmla="*/ 0 w 2356483"/>
              <a:gd name="connsiteY0" fmla="*/ 0 h 842464"/>
              <a:gd name="connsiteX1" fmla="*/ 484245 w 2356483"/>
              <a:gd name="connsiteY1" fmla="*/ 582508 h 842464"/>
              <a:gd name="connsiteX2" fmla="*/ 2356483 w 2356483"/>
              <a:gd name="connsiteY2" fmla="*/ 842387 h 842464"/>
              <a:gd name="connsiteX0" fmla="*/ 0 w 2356483"/>
              <a:gd name="connsiteY0" fmla="*/ 0 h 842464"/>
              <a:gd name="connsiteX1" fmla="*/ 484245 w 2356483"/>
              <a:gd name="connsiteY1" fmla="*/ 582508 h 842464"/>
              <a:gd name="connsiteX2" fmla="*/ 2356483 w 2356483"/>
              <a:gd name="connsiteY2" fmla="*/ 842387 h 842464"/>
              <a:gd name="connsiteX0" fmla="*/ 0 w 2356483"/>
              <a:gd name="connsiteY0" fmla="*/ 0 h 842387"/>
              <a:gd name="connsiteX1" fmla="*/ 2356483 w 2356483"/>
              <a:gd name="connsiteY1" fmla="*/ 842387 h 842387"/>
              <a:gd name="connsiteX0" fmla="*/ 0 w 2356483"/>
              <a:gd name="connsiteY0" fmla="*/ 0 h 842387"/>
              <a:gd name="connsiteX1" fmla="*/ 871057 w 2356483"/>
              <a:gd name="connsiteY1" fmla="*/ 315723 h 842387"/>
              <a:gd name="connsiteX2" fmla="*/ 2356483 w 2356483"/>
              <a:gd name="connsiteY2" fmla="*/ 842387 h 842387"/>
              <a:gd name="connsiteX0" fmla="*/ 0 w 2356483"/>
              <a:gd name="connsiteY0" fmla="*/ 0 h 842387"/>
              <a:gd name="connsiteX1" fmla="*/ 1094100 w 2356483"/>
              <a:gd name="connsiteY1" fmla="*/ 156779 h 842387"/>
              <a:gd name="connsiteX2" fmla="*/ 2356483 w 2356483"/>
              <a:gd name="connsiteY2" fmla="*/ 842387 h 842387"/>
              <a:gd name="connsiteX0" fmla="*/ 0 w 2356483"/>
              <a:gd name="connsiteY0" fmla="*/ 0 h 842387"/>
              <a:gd name="connsiteX1" fmla="*/ 1094100 w 2356483"/>
              <a:gd name="connsiteY1" fmla="*/ 156779 h 842387"/>
              <a:gd name="connsiteX2" fmla="*/ 2356483 w 2356483"/>
              <a:gd name="connsiteY2" fmla="*/ 842387 h 842387"/>
              <a:gd name="connsiteX0" fmla="*/ 0 w 2356483"/>
              <a:gd name="connsiteY0" fmla="*/ 0 h 842387"/>
              <a:gd name="connsiteX1" fmla="*/ 1094100 w 2356483"/>
              <a:gd name="connsiteY1" fmla="*/ 156779 h 842387"/>
              <a:gd name="connsiteX2" fmla="*/ 2356483 w 2356483"/>
              <a:gd name="connsiteY2" fmla="*/ 842387 h 842387"/>
              <a:gd name="connsiteX0" fmla="*/ 0 w 2356483"/>
              <a:gd name="connsiteY0" fmla="*/ 247 h 842634"/>
              <a:gd name="connsiteX1" fmla="*/ 1094100 w 2356483"/>
              <a:gd name="connsiteY1" fmla="*/ 157026 h 842634"/>
              <a:gd name="connsiteX2" fmla="*/ 2356483 w 2356483"/>
              <a:gd name="connsiteY2" fmla="*/ 842634 h 842634"/>
              <a:gd name="connsiteX0" fmla="*/ 0 w 2356483"/>
              <a:gd name="connsiteY0" fmla="*/ 292 h 842679"/>
              <a:gd name="connsiteX1" fmla="*/ 1022407 w 2356483"/>
              <a:gd name="connsiteY1" fmla="*/ 142621 h 842679"/>
              <a:gd name="connsiteX2" fmla="*/ 2356483 w 2356483"/>
              <a:gd name="connsiteY2" fmla="*/ 842679 h 842679"/>
              <a:gd name="connsiteX0" fmla="*/ 0 w 2356483"/>
              <a:gd name="connsiteY0" fmla="*/ 1174 h 843561"/>
              <a:gd name="connsiteX1" fmla="*/ 1022407 w 2356483"/>
              <a:gd name="connsiteY1" fmla="*/ 143503 h 843561"/>
              <a:gd name="connsiteX2" fmla="*/ 2356483 w 2356483"/>
              <a:gd name="connsiteY2" fmla="*/ 843561 h 843561"/>
              <a:gd name="connsiteX0" fmla="*/ 0 w 2356483"/>
              <a:gd name="connsiteY0" fmla="*/ 702 h 843089"/>
              <a:gd name="connsiteX1" fmla="*/ 1022407 w 2356483"/>
              <a:gd name="connsiteY1" fmla="*/ 143031 h 843089"/>
              <a:gd name="connsiteX2" fmla="*/ 1532219 w 2356483"/>
              <a:gd name="connsiteY2" fmla="*/ 735460 h 843089"/>
              <a:gd name="connsiteX3" fmla="*/ 2356483 w 2356483"/>
              <a:gd name="connsiteY3" fmla="*/ 843089 h 843089"/>
              <a:gd name="connsiteX0" fmla="*/ 0 w 2356483"/>
              <a:gd name="connsiteY0" fmla="*/ 702 h 843089"/>
              <a:gd name="connsiteX1" fmla="*/ 1022407 w 2356483"/>
              <a:gd name="connsiteY1" fmla="*/ 143031 h 843089"/>
              <a:gd name="connsiteX2" fmla="*/ 1532219 w 2356483"/>
              <a:gd name="connsiteY2" fmla="*/ 735460 h 843089"/>
              <a:gd name="connsiteX3" fmla="*/ 2356483 w 2356483"/>
              <a:gd name="connsiteY3" fmla="*/ 843089 h 843089"/>
              <a:gd name="connsiteX0" fmla="*/ 0 w 2475971"/>
              <a:gd name="connsiteY0" fmla="*/ 702 h 879213"/>
              <a:gd name="connsiteX1" fmla="*/ 1022407 w 2475971"/>
              <a:gd name="connsiteY1" fmla="*/ 143031 h 879213"/>
              <a:gd name="connsiteX2" fmla="*/ 1532219 w 2475971"/>
              <a:gd name="connsiteY2" fmla="*/ 735460 h 879213"/>
              <a:gd name="connsiteX3" fmla="*/ 2475971 w 2475971"/>
              <a:gd name="connsiteY3" fmla="*/ 879213 h 879213"/>
              <a:gd name="connsiteX0" fmla="*/ 0 w 2475971"/>
              <a:gd name="connsiteY0" fmla="*/ 479 h 878990"/>
              <a:gd name="connsiteX1" fmla="*/ 1022407 w 2475971"/>
              <a:gd name="connsiteY1" fmla="*/ 142808 h 878990"/>
              <a:gd name="connsiteX2" fmla="*/ 1516288 w 2475971"/>
              <a:gd name="connsiteY2" fmla="*/ 634090 h 878990"/>
              <a:gd name="connsiteX3" fmla="*/ 2475971 w 2475971"/>
              <a:gd name="connsiteY3" fmla="*/ 878990 h 878990"/>
              <a:gd name="connsiteX0" fmla="*/ 0 w 2475971"/>
              <a:gd name="connsiteY0" fmla="*/ 479 h 878990"/>
              <a:gd name="connsiteX1" fmla="*/ 1022407 w 2475971"/>
              <a:gd name="connsiteY1" fmla="*/ 142808 h 878990"/>
              <a:gd name="connsiteX2" fmla="*/ 1516288 w 2475971"/>
              <a:gd name="connsiteY2" fmla="*/ 634090 h 878990"/>
              <a:gd name="connsiteX3" fmla="*/ 2475971 w 2475971"/>
              <a:gd name="connsiteY3" fmla="*/ 878990 h 878990"/>
              <a:gd name="connsiteX0" fmla="*/ 0 w 2475971"/>
              <a:gd name="connsiteY0" fmla="*/ 479 h 878990"/>
              <a:gd name="connsiteX1" fmla="*/ 1022407 w 2475971"/>
              <a:gd name="connsiteY1" fmla="*/ 142808 h 878990"/>
              <a:gd name="connsiteX2" fmla="*/ 1516288 w 2475971"/>
              <a:gd name="connsiteY2" fmla="*/ 634090 h 878990"/>
              <a:gd name="connsiteX3" fmla="*/ 2475971 w 2475971"/>
              <a:gd name="connsiteY3" fmla="*/ 878990 h 878990"/>
              <a:gd name="connsiteX0" fmla="*/ 0 w 2475971"/>
              <a:gd name="connsiteY0" fmla="*/ 2598 h 881109"/>
              <a:gd name="connsiteX1" fmla="*/ 914869 w 2475971"/>
              <a:gd name="connsiteY1" fmla="*/ 96160 h 881109"/>
              <a:gd name="connsiteX2" fmla="*/ 1516288 w 2475971"/>
              <a:gd name="connsiteY2" fmla="*/ 636209 h 881109"/>
              <a:gd name="connsiteX3" fmla="*/ 2475971 w 2475971"/>
              <a:gd name="connsiteY3" fmla="*/ 881109 h 881109"/>
              <a:gd name="connsiteX0" fmla="*/ 0 w 2475971"/>
              <a:gd name="connsiteY0" fmla="*/ 3773 h 882284"/>
              <a:gd name="connsiteX1" fmla="*/ 914869 w 2475971"/>
              <a:gd name="connsiteY1" fmla="*/ 97335 h 882284"/>
              <a:gd name="connsiteX2" fmla="*/ 1529730 w 2475971"/>
              <a:gd name="connsiteY2" fmla="*/ 686151 h 882284"/>
              <a:gd name="connsiteX3" fmla="*/ 2475971 w 2475971"/>
              <a:gd name="connsiteY3" fmla="*/ 882284 h 882284"/>
              <a:gd name="connsiteX0" fmla="*/ 0 w 2475971"/>
              <a:gd name="connsiteY0" fmla="*/ 3773 h 882284"/>
              <a:gd name="connsiteX1" fmla="*/ 914869 w 2475971"/>
              <a:gd name="connsiteY1" fmla="*/ 97335 h 882284"/>
              <a:gd name="connsiteX2" fmla="*/ 1529730 w 2475971"/>
              <a:gd name="connsiteY2" fmla="*/ 686151 h 882284"/>
              <a:gd name="connsiteX3" fmla="*/ 2475971 w 2475971"/>
              <a:gd name="connsiteY3" fmla="*/ 882284 h 882284"/>
              <a:gd name="connsiteX0" fmla="*/ 0 w 2475971"/>
              <a:gd name="connsiteY0" fmla="*/ 7150 h 885661"/>
              <a:gd name="connsiteX1" fmla="*/ 914869 w 2475971"/>
              <a:gd name="connsiteY1" fmla="*/ 100712 h 885661"/>
              <a:gd name="connsiteX2" fmla="*/ 1529730 w 2475971"/>
              <a:gd name="connsiteY2" fmla="*/ 689528 h 885661"/>
              <a:gd name="connsiteX3" fmla="*/ 2475971 w 2475971"/>
              <a:gd name="connsiteY3" fmla="*/ 885661 h 885661"/>
              <a:gd name="connsiteX0" fmla="*/ 0 w 2475971"/>
              <a:gd name="connsiteY0" fmla="*/ 2849 h 881360"/>
              <a:gd name="connsiteX1" fmla="*/ 887984 w 2475971"/>
              <a:gd name="connsiteY1" fmla="*/ 116731 h 881360"/>
              <a:gd name="connsiteX2" fmla="*/ 1529730 w 2475971"/>
              <a:gd name="connsiteY2" fmla="*/ 685227 h 881360"/>
              <a:gd name="connsiteX3" fmla="*/ 2475971 w 2475971"/>
              <a:gd name="connsiteY3" fmla="*/ 881360 h 881360"/>
              <a:gd name="connsiteX0" fmla="*/ 0 w 2475971"/>
              <a:gd name="connsiteY0" fmla="*/ 1156 h 879667"/>
              <a:gd name="connsiteX1" fmla="*/ 767004 w 2475971"/>
              <a:gd name="connsiteY1" fmla="*/ 135357 h 879667"/>
              <a:gd name="connsiteX2" fmla="*/ 1529730 w 2475971"/>
              <a:gd name="connsiteY2" fmla="*/ 683534 h 879667"/>
              <a:gd name="connsiteX3" fmla="*/ 2475971 w 2475971"/>
              <a:gd name="connsiteY3" fmla="*/ 879667 h 879667"/>
              <a:gd name="connsiteX0" fmla="*/ 0 w 2475971"/>
              <a:gd name="connsiteY0" fmla="*/ 387 h 878898"/>
              <a:gd name="connsiteX1" fmla="*/ 767004 w 2475971"/>
              <a:gd name="connsiteY1" fmla="*/ 134588 h 878898"/>
              <a:gd name="connsiteX2" fmla="*/ 1529730 w 2475971"/>
              <a:gd name="connsiteY2" fmla="*/ 682765 h 878898"/>
              <a:gd name="connsiteX3" fmla="*/ 2475971 w 2475971"/>
              <a:gd name="connsiteY3" fmla="*/ 878898 h 878898"/>
              <a:gd name="connsiteX0" fmla="*/ 0 w 2475971"/>
              <a:gd name="connsiteY0" fmla="*/ 0 h 878511"/>
              <a:gd name="connsiteX1" fmla="*/ 1529730 w 2475971"/>
              <a:gd name="connsiteY1" fmla="*/ 682378 h 878511"/>
              <a:gd name="connsiteX2" fmla="*/ 2475971 w 2475971"/>
              <a:gd name="connsiteY2" fmla="*/ 878511 h 878511"/>
              <a:gd name="connsiteX0" fmla="*/ 0 w 2475971"/>
              <a:gd name="connsiteY0" fmla="*/ 0 h 878511"/>
              <a:gd name="connsiteX1" fmla="*/ 712736 w 2475971"/>
              <a:gd name="connsiteY1" fmla="*/ 328366 h 878511"/>
              <a:gd name="connsiteX2" fmla="*/ 1529730 w 2475971"/>
              <a:gd name="connsiteY2" fmla="*/ 682378 h 878511"/>
              <a:gd name="connsiteX3" fmla="*/ 2475971 w 2475971"/>
              <a:gd name="connsiteY3" fmla="*/ 878511 h 878511"/>
              <a:gd name="connsiteX0" fmla="*/ 0 w 2475971"/>
              <a:gd name="connsiteY0" fmla="*/ 0 h 878511"/>
              <a:gd name="connsiteX1" fmla="*/ 735140 w 2475971"/>
              <a:gd name="connsiteY1" fmla="*/ 190193 h 878511"/>
              <a:gd name="connsiteX2" fmla="*/ 1529730 w 2475971"/>
              <a:gd name="connsiteY2" fmla="*/ 682378 h 878511"/>
              <a:gd name="connsiteX3" fmla="*/ 2475971 w 2475971"/>
              <a:gd name="connsiteY3" fmla="*/ 878511 h 878511"/>
              <a:gd name="connsiteX0" fmla="*/ 0 w 2475971"/>
              <a:gd name="connsiteY0" fmla="*/ 0 h 878511"/>
              <a:gd name="connsiteX1" fmla="*/ 735140 w 2475971"/>
              <a:gd name="connsiteY1" fmla="*/ 190193 h 878511"/>
              <a:gd name="connsiteX2" fmla="*/ 1529730 w 2475971"/>
              <a:gd name="connsiteY2" fmla="*/ 682378 h 878511"/>
              <a:gd name="connsiteX3" fmla="*/ 2475971 w 2475971"/>
              <a:gd name="connsiteY3" fmla="*/ 878511 h 878511"/>
              <a:gd name="connsiteX0" fmla="*/ 0 w 2475971"/>
              <a:gd name="connsiteY0" fmla="*/ 0 h 878511"/>
              <a:gd name="connsiteX1" fmla="*/ 735140 w 2475971"/>
              <a:gd name="connsiteY1" fmla="*/ 190193 h 878511"/>
              <a:gd name="connsiteX2" fmla="*/ 1529730 w 2475971"/>
              <a:gd name="connsiteY2" fmla="*/ 682378 h 878511"/>
              <a:gd name="connsiteX3" fmla="*/ 2475971 w 2475971"/>
              <a:gd name="connsiteY3" fmla="*/ 878511 h 878511"/>
              <a:gd name="connsiteX0" fmla="*/ 0 w 2475971"/>
              <a:gd name="connsiteY0" fmla="*/ 286 h 878797"/>
              <a:gd name="connsiteX1" fmla="*/ 735140 w 2475971"/>
              <a:gd name="connsiteY1" fmla="*/ 190479 h 878797"/>
              <a:gd name="connsiteX2" fmla="*/ 1529730 w 2475971"/>
              <a:gd name="connsiteY2" fmla="*/ 682664 h 878797"/>
              <a:gd name="connsiteX3" fmla="*/ 2475971 w 2475971"/>
              <a:gd name="connsiteY3" fmla="*/ 878797 h 878797"/>
              <a:gd name="connsiteX0" fmla="*/ 0 w 2475971"/>
              <a:gd name="connsiteY0" fmla="*/ 155 h 878666"/>
              <a:gd name="connsiteX1" fmla="*/ 950217 w 2475971"/>
              <a:gd name="connsiteY1" fmla="*/ 263499 h 878666"/>
              <a:gd name="connsiteX2" fmla="*/ 1529730 w 2475971"/>
              <a:gd name="connsiteY2" fmla="*/ 682533 h 878666"/>
              <a:gd name="connsiteX3" fmla="*/ 2475971 w 2475971"/>
              <a:gd name="connsiteY3" fmla="*/ 878666 h 878666"/>
              <a:gd name="connsiteX0" fmla="*/ 0 w 2475971"/>
              <a:gd name="connsiteY0" fmla="*/ 161 h 878672"/>
              <a:gd name="connsiteX1" fmla="*/ 950217 w 2475971"/>
              <a:gd name="connsiteY1" fmla="*/ 263505 h 878672"/>
              <a:gd name="connsiteX2" fmla="*/ 1565577 w 2475971"/>
              <a:gd name="connsiteY2" fmla="*/ 739434 h 878672"/>
              <a:gd name="connsiteX3" fmla="*/ 2475971 w 2475971"/>
              <a:gd name="connsiteY3" fmla="*/ 878672 h 878672"/>
              <a:gd name="connsiteX0" fmla="*/ 0 w 2475971"/>
              <a:gd name="connsiteY0" fmla="*/ 162 h 878673"/>
              <a:gd name="connsiteX1" fmla="*/ 950217 w 2475971"/>
              <a:gd name="connsiteY1" fmla="*/ 263506 h 878673"/>
              <a:gd name="connsiteX2" fmla="*/ 1655193 w 2475971"/>
              <a:gd name="connsiteY2" fmla="*/ 747563 h 878673"/>
              <a:gd name="connsiteX3" fmla="*/ 2475971 w 2475971"/>
              <a:gd name="connsiteY3" fmla="*/ 878673 h 878673"/>
              <a:gd name="connsiteX0" fmla="*/ 0 w 2475971"/>
              <a:gd name="connsiteY0" fmla="*/ 162 h 878673"/>
              <a:gd name="connsiteX1" fmla="*/ 950217 w 2475971"/>
              <a:gd name="connsiteY1" fmla="*/ 263506 h 878673"/>
              <a:gd name="connsiteX2" fmla="*/ 1655193 w 2475971"/>
              <a:gd name="connsiteY2" fmla="*/ 747563 h 878673"/>
              <a:gd name="connsiteX3" fmla="*/ 2475971 w 2475971"/>
              <a:gd name="connsiteY3" fmla="*/ 878673 h 878673"/>
              <a:gd name="connsiteX0" fmla="*/ 0 w 2475971"/>
              <a:gd name="connsiteY0" fmla="*/ 162 h 880151"/>
              <a:gd name="connsiteX1" fmla="*/ 950217 w 2475971"/>
              <a:gd name="connsiteY1" fmla="*/ 263506 h 880151"/>
              <a:gd name="connsiteX2" fmla="*/ 1655193 w 2475971"/>
              <a:gd name="connsiteY2" fmla="*/ 747563 h 880151"/>
              <a:gd name="connsiteX3" fmla="*/ 2475971 w 2475971"/>
              <a:gd name="connsiteY3" fmla="*/ 878673 h 880151"/>
              <a:gd name="connsiteX0" fmla="*/ 0 w 2502856"/>
              <a:gd name="connsiteY0" fmla="*/ 162 h 932162"/>
              <a:gd name="connsiteX1" fmla="*/ 950217 w 2502856"/>
              <a:gd name="connsiteY1" fmla="*/ 263506 h 932162"/>
              <a:gd name="connsiteX2" fmla="*/ 1655193 w 2502856"/>
              <a:gd name="connsiteY2" fmla="*/ 747563 h 932162"/>
              <a:gd name="connsiteX3" fmla="*/ 2502856 w 2502856"/>
              <a:gd name="connsiteY3" fmla="*/ 931504 h 932162"/>
              <a:gd name="connsiteX0" fmla="*/ 0 w 2502856"/>
              <a:gd name="connsiteY0" fmla="*/ 162 h 931504"/>
              <a:gd name="connsiteX1" fmla="*/ 950217 w 2502856"/>
              <a:gd name="connsiteY1" fmla="*/ 263506 h 931504"/>
              <a:gd name="connsiteX2" fmla="*/ 1655193 w 2502856"/>
              <a:gd name="connsiteY2" fmla="*/ 747563 h 931504"/>
              <a:gd name="connsiteX3" fmla="*/ 2502856 w 2502856"/>
              <a:gd name="connsiteY3" fmla="*/ 931504 h 931504"/>
              <a:gd name="connsiteX0" fmla="*/ 0 w 2480891"/>
              <a:gd name="connsiteY0" fmla="*/ 162 h 869249"/>
              <a:gd name="connsiteX1" fmla="*/ 950217 w 2480891"/>
              <a:gd name="connsiteY1" fmla="*/ 263506 h 869249"/>
              <a:gd name="connsiteX2" fmla="*/ 1655193 w 2480891"/>
              <a:gd name="connsiteY2" fmla="*/ 747563 h 869249"/>
              <a:gd name="connsiteX3" fmla="*/ 2480891 w 2480891"/>
              <a:gd name="connsiteY3" fmla="*/ 869249 h 869249"/>
              <a:gd name="connsiteX0" fmla="*/ 0 w 2480891"/>
              <a:gd name="connsiteY0" fmla="*/ 162 h 869249"/>
              <a:gd name="connsiteX1" fmla="*/ 950217 w 2480891"/>
              <a:gd name="connsiteY1" fmla="*/ 263506 h 869249"/>
              <a:gd name="connsiteX2" fmla="*/ 1655193 w 2480891"/>
              <a:gd name="connsiteY2" fmla="*/ 747563 h 869249"/>
              <a:gd name="connsiteX3" fmla="*/ 2480891 w 2480891"/>
              <a:gd name="connsiteY3" fmla="*/ 869249 h 869249"/>
              <a:gd name="connsiteX0" fmla="*/ 0 w 2483637"/>
              <a:gd name="connsiteY0" fmla="*/ 162 h 824425"/>
              <a:gd name="connsiteX1" fmla="*/ 950217 w 2483637"/>
              <a:gd name="connsiteY1" fmla="*/ 263506 h 824425"/>
              <a:gd name="connsiteX2" fmla="*/ 1655193 w 2483637"/>
              <a:gd name="connsiteY2" fmla="*/ 747563 h 824425"/>
              <a:gd name="connsiteX3" fmla="*/ 2483637 w 2483637"/>
              <a:gd name="connsiteY3" fmla="*/ 824425 h 824425"/>
              <a:gd name="connsiteX0" fmla="*/ 0 w 2483637"/>
              <a:gd name="connsiteY0" fmla="*/ 162 h 828602"/>
              <a:gd name="connsiteX1" fmla="*/ 950217 w 2483637"/>
              <a:gd name="connsiteY1" fmla="*/ 263506 h 828602"/>
              <a:gd name="connsiteX2" fmla="*/ 1655193 w 2483637"/>
              <a:gd name="connsiteY2" fmla="*/ 747563 h 828602"/>
              <a:gd name="connsiteX3" fmla="*/ 2483637 w 2483637"/>
              <a:gd name="connsiteY3" fmla="*/ 824425 h 828602"/>
              <a:gd name="connsiteX0" fmla="*/ 0 w 2483637"/>
              <a:gd name="connsiteY0" fmla="*/ 162 h 811782"/>
              <a:gd name="connsiteX1" fmla="*/ 950217 w 2483637"/>
              <a:gd name="connsiteY1" fmla="*/ 263506 h 811782"/>
              <a:gd name="connsiteX2" fmla="*/ 1655193 w 2483637"/>
              <a:gd name="connsiteY2" fmla="*/ 747563 h 811782"/>
              <a:gd name="connsiteX3" fmla="*/ 2483637 w 2483637"/>
              <a:gd name="connsiteY3" fmla="*/ 802012 h 811782"/>
              <a:gd name="connsiteX0" fmla="*/ 0 w 2483637"/>
              <a:gd name="connsiteY0" fmla="*/ 154 h 803143"/>
              <a:gd name="connsiteX1" fmla="*/ 950217 w 2483637"/>
              <a:gd name="connsiteY1" fmla="*/ 263498 h 803143"/>
              <a:gd name="connsiteX2" fmla="*/ 1517910 w 2483637"/>
              <a:gd name="connsiteY2" fmla="*/ 695260 h 803143"/>
              <a:gd name="connsiteX3" fmla="*/ 2483637 w 2483637"/>
              <a:gd name="connsiteY3" fmla="*/ 802004 h 803143"/>
              <a:gd name="connsiteX0" fmla="*/ 0 w 2483637"/>
              <a:gd name="connsiteY0" fmla="*/ 154 h 802808"/>
              <a:gd name="connsiteX1" fmla="*/ 950217 w 2483637"/>
              <a:gd name="connsiteY1" fmla="*/ 263498 h 802808"/>
              <a:gd name="connsiteX2" fmla="*/ 1517910 w 2483637"/>
              <a:gd name="connsiteY2" fmla="*/ 695260 h 802808"/>
              <a:gd name="connsiteX3" fmla="*/ 2483637 w 2483637"/>
              <a:gd name="connsiteY3" fmla="*/ 802004 h 802808"/>
              <a:gd name="connsiteX0" fmla="*/ 0 w 2483637"/>
              <a:gd name="connsiteY0" fmla="*/ 0 h 802654"/>
              <a:gd name="connsiteX1" fmla="*/ 950217 w 2483637"/>
              <a:gd name="connsiteY1" fmla="*/ 263344 h 802654"/>
              <a:gd name="connsiteX2" fmla="*/ 1517910 w 2483637"/>
              <a:gd name="connsiteY2" fmla="*/ 695106 h 802654"/>
              <a:gd name="connsiteX3" fmla="*/ 2483637 w 2483637"/>
              <a:gd name="connsiteY3" fmla="*/ 801850 h 802654"/>
              <a:gd name="connsiteX0" fmla="*/ 0 w 2483637"/>
              <a:gd name="connsiteY0" fmla="*/ 0 h 803015"/>
              <a:gd name="connsiteX1" fmla="*/ 870593 w 2483637"/>
              <a:gd name="connsiteY1" fmla="*/ 258363 h 803015"/>
              <a:gd name="connsiteX2" fmla="*/ 1517910 w 2483637"/>
              <a:gd name="connsiteY2" fmla="*/ 695106 h 803015"/>
              <a:gd name="connsiteX3" fmla="*/ 2483637 w 2483637"/>
              <a:gd name="connsiteY3" fmla="*/ 801850 h 803015"/>
              <a:gd name="connsiteX0" fmla="*/ 0 w 2483637"/>
              <a:gd name="connsiteY0" fmla="*/ 0 h 803015"/>
              <a:gd name="connsiteX1" fmla="*/ 870593 w 2483637"/>
              <a:gd name="connsiteY1" fmla="*/ 258363 h 803015"/>
              <a:gd name="connsiteX2" fmla="*/ 1517910 w 2483637"/>
              <a:gd name="connsiteY2" fmla="*/ 695106 h 803015"/>
              <a:gd name="connsiteX3" fmla="*/ 2483637 w 2483637"/>
              <a:gd name="connsiteY3" fmla="*/ 801850 h 803015"/>
              <a:gd name="connsiteX0" fmla="*/ 0 w 2483637"/>
              <a:gd name="connsiteY0" fmla="*/ 0 h 803015"/>
              <a:gd name="connsiteX1" fmla="*/ 870593 w 2483637"/>
              <a:gd name="connsiteY1" fmla="*/ 258363 h 803015"/>
              <a:gd name="connsiteX2" fmla="*/ 1517910 w 2483637"/>
              <a:gd name="connsiteY2" fmla="*/ 695106 h 803015"/>
              <a:gd name="connsiteX3" fmla="*/ 2483637 w 2483637"/>
              <a:gd name="connsiteY3" fmla="*/ 801850 h 803015"/>
              <a:gd name="connsiteX0" fmla="*/ 0 w 2483637"/>
              <a:gd name="connsiteY0" fmla="*/ 0 h 803015"/>
              <a:gd name="connsiteX1" fmla="*/ 629151 w 2483637"/>
              <a:gd name="connsiteY1" fmla="*/ 522455 h 803015"/>
              <a:gd name="connsiteX2" fmla="*/ 1517910 w 2483637"/>
              <a:gd name="connsiteY2" fmla="*/ 695106 h 803015"/>
              <a:gd name="connsiteX3" fmla="*/ 2483637 w 2483637"/>
              <a:gd name="connsiteY3" fmla="*/ 801850 h 803015"/>
              <a:gd name="connsiteX0" fmla="*/ 0 w 2483637"/>
              <a:gd name="connsiteY0" fmla="*/ 0 h 803015"/>
              <a:gd name="connsiteX1" fmla="*/ 629151 w 2483637"/>
              <a:gd name="connsiteY1" fmla="*/ 522455 h 803015"/>
              <a:gd name="connsiteX2" fmla="*/ 1517910 w 2483637"/>
              <a:gd name="connsiteY2" fmla="*/ 695106 h 803015"/>
              <a:gd name="connsiteX3" fmla="*/ 2483637 w 2483637"/>
              <a:gd name="connsiteY3" fmla="*/ 801850 h 803015"/>
              <a:gd name="connsiteX0" fmla="*/ 0 w 2483637"/>
              <a:gd name="connsiteY0" fmla="*/ 0 h 801850"/>
              <a:gd name="connsiteX1" fmla="*/ 629151 w 2483637"/>
              <a:gd name="connsiteY1" fmla="*/ 522455 h 801850"/>
              <a:gd name="connsiteX2" fmla="*/ 2483637 w 2483637"/>
              <a:gd name="connsiteY2" fmla="*/ 801850 h 801850"/>
              <a:gd name="connsiteX0" fmla="*/ 0 w 2483637"/>
              <a:gd name="connsiteY0" fmla="*/ 0 h 801850"/>
              <a:gd name="connsiteX1" fmla="*/ 922331 w 2483637"/>
              <a:gd name="connsiteY1" fmla="*/ 618489 h 801850"/>
              <a:gd name="connsiteX2" fmla="*/ 2483637 w 2483637"/>
              <a:gd name="connsiteY2" fmla="*/ 801850 h 801850"/>
              <a:gd name="connsiteX0" fmla="*/ 0 w 2483637"/>
              <a:gd name="connsiteY0" fmla="*/ 0 h 801850"/>
              <a:gd name="connsiteX1" fmla="*/ 922331 w 2483637"/>
              <a:gd name="connsiteY1" fmla="*/ 618489 h 801850"/>
              <a:gd name="connsiteX2" fmla="*/ 2483637 w 2483637"/>
              <a:gd name="connsiteY2" fmla="*/ 801850 h 801850"/>
              <a:gd name="connsiteX0" fmla="*/ 0 w 2664629"/>
              <a:gd name="connsiteY0" fmla="*/ 0 h 785594"/>
              <a:gd name="connsiteX1" fmla="*/ 1103323 w 2664629"/>
              <a:gd name="connsiteY1" fmla="*/ 602233 h 785594"/>
              <a:gd name="connsiteX2" fmla="*/ 2664629 w 2664629"/>
              <a:gd name="connsiteY2" fmla="*/ 785594 h 785594"/>
              <a:gd name="connsiteX0" fmla="*/ 0 w 2664629"/>
              <a:gd name="connsiteY0" fmla="*/ 0 h 785594"/>
              <a:gd name="connsiteX1" fmla="*/ 1103323 w 2664629"/>
              <a:gd name="connsiteY1" fmla="*/ 602233 h 785594"/>
              <a:gd name="connsiteX2" fmla="*/ 2664629 w 2664629"/>
              <a:gd name="connsiteY2" fmla="*/ 785594 h 785594"/>
              <a:gd name="connsiteX0" fmla="*/ 0 w 2664629"/>
              <a:gd name="connsiteY0" fmla="*/ 0 h 785594"/>
              <a:gd name="connsiteX1" fmla="*/ 974685 w 2664629"/>
              <a:gd name="connsiteY1" fmla="*/ 710959 h 785594"/>
              <a:gd name="connsiteX2" fmla="*/ 2664629 w 2664629"/>
              <a:gd name="connsiteY2" fmla="*/ 785594 h 785594"/>
              <a:gd name="connsiteX0" fmla="*/ 0 w 2664629"/>
              <a:gd name="connsiteY0" fmla="*/ 0 h 790666"/>
              <a:gd name="connsiteX1" fmla="*/ 974685 w 2664629"/>
              <a:gd name="connsiteY1" fmla="*/ 710959 h 790666"/>
              <a:gd name="connsiteX2" fmla="*/ 2664629 w 2664629"/>
              <a:gd name="connsiteY2" fmla="*/ 785594 h 790666"/>
              <a:gd name="connsiteX0" fmla="*/ 0 w 2664629"/>
              <a:gd name="connsiteY0" fmla="*/ 0 h 901585"/>
              <a:gd name="connsiteX1" fmla="*/ 1121698 w 2664629"/>
              <a:gd name="connsiteY1" fmla="*/ 864455 h 901585"/>
              <a:gd name="connsiteX2" fmla="*/ 2664629 w 2664629"/>
              <a:gd name="connsiteY2" fmla="*/ 785594 h 901585"/>
              <a:gd name="connsiteX0" fmla="*/ 0 w 2664629"/>
              <a:gd name="connsiteY0" fmla="*/ 0 h 919385"/>
              <a:gd name="connsiteX1" fmla="*/ 1121698 w 2664629"/>
              <a:gd name="connsiteY1" fmla="*/ 864455 h 919385"/>
              <a:gd name="connsiteX2" fmla="*/ 2664629 w 2664629"/>
              <a:gd name="connsiteY2" fmla="*/ 785594 h 919385"/>
              <a:gd name="connsiteX0" fmla="*/ 0 w 2664629"/>
              <a:gd name="connsiteY0" fmla="*/ 0 h 965125"/>
              <a:gd name="connsiteX1" fmla="*/ 1195206 w 2664629"/>
              <a:gd name="connsiteY1" fmla="*/ 922016 h 965125"/>
              <a:gd name="connsiteX2" fmla="*/ 2664629 w 2664629"/>
              <a:gd name="connsiteY2" fmla="*/ 785594 h 965125"/>
              <a:gd name="connsiteX0" fmla="*/ 0 w 2664629"/>
              <a:gd name="connsiteY0" fmla="*/ 0 h 972594"/>
              <a:gd name="connsiteX1" fmla="*/ 1195206 w 2664629"/>
              <a:gd name="connsiteY1" fmla="*/ 922016 h 972594"/>
              <a:gd name="connsiteX2" fmla="*/ 2664629 w 2664629"/>
              <a:gd name="connsiteY2" fmla="*/ 785594 h 97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4629" h="972594">
                <a:moveTo>
                  <a:pt x="0" y="0"/>
                </a:moveTo>
                <a:cubicBezTo>
                  <a:pt x="182834" y="321362"/>
                  <a:pt x="739424" y="803276"/>
                  <a:pt x="1195206" y="922016"/>
                </a:cubicBezTo>
                <a:cubicBezTo>
                  <a:pt x="1650988" y="1040756"/>
                  <a:pt x="2315032" y="932047"/>
                  <a:pt x="2664629" y="785594"/>
                </a:cubicBezTo>
              </a:path>
            </a:pathLst>
          </a:custGeom>
          <a:noFill/>
          <a:ln w="381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7B88D5FC-77A2-B44B-B67F-CC3727539A1E}"/>
              </a:ext>
            </a:extLst>
          </p:cNvPr>
          <p:cNvSpPr/>
          <p:nvPr/>
        </p:nvSpPr>
        <p:spPr>
          <a:xfrm rot="16200000">
            <a:off x="4508257" y="3306619"/>
            <a:ext cx="1867354" cy="876864"/>
          </a:xfrm>
          <a:custGeom>
            <a:avLst/>
            <a:gdLst>
              <a:gd name="connsiteX0" fmla="*/ 1711842 w 1759048"/>
              <a:gd name="connsiteY0" fmla="*/ 0 h 1071310"/>
              <a:gd name="connsiteX1" fmla="*/ 1541721 w 1759048"/>
              <a:gd name="connsiteY1" fmla="*/ 978195 h 1071310"/>
              <a:gd name="connsiteX2" fmla="*/ 0 w 1759048"/>
              <a:gd name="connsiteY2" fmla="*/ 1031358 h 1071310"/>
              <a:gd name="connsiteX3" fmla="*/ 0 w 1759048"/>
              <a:gd name="connsiteY3" fmla="*/ 1031358 h 1071310"/>
              <a:gd name="connsiteX0" fmla="*/ 1711842 w 1717183"/>
              <a:gd name="connsiteY0" fmla="*/ 0 h 1041998"/>
              <a:gd name="connsiteX1" fmla="*/ 1063255 w 1717183"/>
              <a:gd name="connsiteY1" fmla="*/ 935665 h 1041998"/>
              <a:gd name="connsiteX2" fmla="*/ 0 w 1717183"/>
              <a:gd name="connsiteY2" fmla="*/ 1031358 h 1041998"/>
              <a:gd name="connsiteX3" fmla="*/ 0 w 1717183"/>
              <a:gd name="connsiteY3" fmla="*/ 1031358 h 1041998"/>
              <a:gd name="connsiteX0" fmla="*/ 1711842 w 1717066"/>
              <a:gd name="connsiteY0" fmla="*/ 0 h 1031358"/>
              <a:gd name="connsiteX1" fmla="*/ 1052623 w 1717066"/>
              <a:gd name="connsiteY1" fmla="*/ 871869 h 1031358"/>
              <a:gd name="connsiteX2" fmla="*/ 0 w 1717066"/>
              <a:gd name="connsiteY2" fmla="*/ 1031358 h 1031358"/>
              <a:gd name="connsiteX3" fmla="*/ 0 w 1717066"/>
              <a:gd name="connsiteY3" fmla="*/ 1031358 h 1031358"/>
              <a:gd name="connsiteX0" fmla="*/ 1711842 w 1711842"/>
              <a:gd name="connsiteY0" fmla="*/ 0 h 1031358"/>
              <a:gd name="connsiteX1" fmla="*/ 1052623 w 1711842"/>
              <a:gd name="connsiteY1" fmla="*/ 871869 h 1031358"/>
              <a:gd name="connsiteX2" fmla="*/ 0 w 1711842"/>
              <a:gd name="connsiteY2" fmla="*/ 1031358 h 1031358"/>
              <a:gd name="connsiteX3" fmla="*/ 0 w 1711842"/>
              <a:gd name="connsiteY3" fmla="*/ 1031358 h 1031358"/>
              <a:gd name="connsiteX0" fmla="*/ 1711842 w 1711842"/>
              <a:gd name="connsiteY0" fmla="*/ 0 h 1031358"/>
              <a:gd name="connsiteX1" fmla="*/ 1052623 w 1711842"/>
              <a:gd name="connsiteY1" fmla="*/ 871869 h 1031358"/>
              <a:gd name="connsiteX2" fmla="*/ 0 w 1711842"/>
              <a:gd name="connsiteY2" fmla="*/ 1031358 h 1031358"/>
              <a:gd name="connsiteX3" fmla="*/ 0 w 1711842"/>
              <a:gd name="connsiteY3" fmla="*/ 1031358 h 1031358"/>
              <a:gd name="connsiteX0" fmla="*/ 1711842 w 1711842"/>
              <a:gd name="connsiteY0" fmla="*/ 0 h 1031358"/>
              <a:gd name="connsiteX1" fmla="*/ 1052623 w 1711842"/>
              <a:gd name="connsiteY1" fmla="*/ 871869 h 1031358"/>
              <a:gd name="connsiteX2" fmla="*/ 0 w 1711842"/>
              <a:gd name="connsiteY2" fmla="*/ 1031358 h 1031358"/>
              <a:gd name="connsiteX3" fmla="*/ 0 w 1711842"/>
              <a:gd name="connsiteY3" fmla="*/ 1031358 h 1031358"/>
              <a:gd name="connsiteX0" fmla="*/ 3830260 w 3830260"/>
              <a:gd name="connsiteY0" fmla="*/ 0 h 1401538"/>
              <a:gd name="connsiteX1" fmla="*/ 1052623 w 3830260"/>
              <a:gd name="connsiteY1" fmla="*/ 1238000 h 1401538"/>
              <a:gd name="connsiteX2" fmla="*/ 0 w 3830260"/>
              <a:gd name="connsiteY2" fmla="*/ 1397489 h 1401538"/>
              <a:gd name="connsiteX3" fmla="*/ 0 w 3830260"/>
              <a:gd name="connsiteY3" fmla="*/ 1397489 h 1401538"/>
              <a:gd name="connsiteX0" fmla="*/ 3830260 w 3831676"/>
              <a:gd name="connsiteY0" fmla="*/ 0 h 1401538"/>
              <a:gd name="connsiteX1" fmla="*/ 1052623 w 3831676"/>
              <a:gd name="connsiteY1" fmla="*/ 1238000 h 1401538"/>
              <a:gd name="connsiteX2" fmla="*/ 0 w 3831676"/>
              <a:gd name="connsiteY2" fmla="*/ 1397489 h 1401538"/>
              <a:gd name="connsiteX3" fmla="*/ 0 w 3831676"/>
              <a:gd name="connsiteY3" fmla="*/ 1397489 h 1401538"/>
              <a:gd name="connsiteX0" fmla="*/ 3830260 w 4763836"/>
              <a:gd name="connsiteY0" fmla="*/ 0 h 1397489"/>
              <a:gd name="connsiteX1" fmla="*/ 4591344 w 4763836"/>
              <a:gd name="connsiteY1" fmla="*/ 712425 h 1397489"/>
              <a:gd name="connsiteX2" fmla="*/ 0 w 4763836"/>
              <a:gd name="connsiteY2" fmla="*/ 1397489 h 1397489"/>
              <a:gd name="connsiteX3" fmla="*/ 0 w 4763836"/>
              <a:gd name="connsiteY3" fmla="*/ 1397489 h 1397489"/>
              <a:gd name="connsiteX0" fmla="*/ 3830260 w 4611405"/>
              <a:gd name="connsiteY0" fmla="*/ 0 h 1397489"/>
              <a:gd name="connsiteX1" fmla="*/ 4591344 w 4611405"/>
              <a:gd name="connsiteY1" fmla="*/ 712425 h 1397489"/>
              <a:gd name="connsiteX2" fmla="*/ 0 w 4611405"/>
              <a:gd name="connsiteY2" fmla="*/ 1397489 h 1397489"/>
              <a:gd name="connsiteX3" fmla="*/ 0 w 4611405"/>
              <a:gd name="connsiteY3" fmla="*/ 1397489 h 1397489"/>
              <a:gd name="connsiteX0" fmla="*/ 3830260 w 4611405"/>
              <a:gd name="connsiteY0" fmla="*/ 0 h 1556933"/>
              <a:gd name="connsiteX1" fmla="*/ 4591344 w 4611405"/>
              <a:gd name="connsiteY1" fmla="*/ 712425 h 1556933"/>
              <a:gd name="connsiteX2" fmla="*/ 0 w 4611405"/>
              <a:gd name="connsiteY2" fmla="*/ 1397489 h 1556933"/>
              <a:gd name="connsiteX3" fmla="*/ 637933 w 4611405"/>
              <a:gd name="connsiteY3" fmla="*/ 1556933 h 1556933"/>
              <a:gd name="connsiteX0" fmla="*/ 3830260 w 6090451"/>
              <a:gd name="connsiteY0" fmla="*/ 0 h 1397489"/>
              <a:gd name="connsiteX1" fmla="*/ 4591344 w 6090451"/>
              <a:gd name="connsiteY1" fmla="*/ 712425 h 1397489"/>
              <a:gd name="connsiteX2" fmla="*/ 0 w 6090451"/>
              <a:gd name="connsiteY2" fmla="*/ 1397489 h 1397489"/>
              <a:gd name="connsiteX3" fmla="*/ 6090451 w 6090451"/>
              <a:gd name="connsiteY3" fmla="*/ 948683 h 1397489"/>
              <a:gd name="connsiteX0" fmla="*/ 0 w 2260191"/>
              <a:gd name="connsiteY0" fmla="*/ 0 h 948683"/>
              <a:gd name="connsiteX1" fmla="*/ 761084 w 2260191"/>
              <a:gd name="connsiteY1" fmla="*/ 712425 h 948683"/>
              <a:gd name="connsiteX2" fmla="*/ 2260191 w 2260191"/>
              <a:gd name="connsiteY2" fmla="*/ 948683 h 948683"/>
              <a:gd name="connsiteX0" fmla="*/ 0 w 2356483"/>
              <a:gd name="connsiteY0" fmla="*/ 0 h 842387"/>
              <a:gd name="connsiteX1" fmla="*/ 761084 w 2356483"/>
              <a:gd name="connsiteY1" fmla="*/ 712425 h 842387"/>
              <a:gd name="connsiteX2" fmla="*/ 2356483 w 2356483"/>
              <a:gd name="connsiteY2" fmla="*/ 842387 h 842387"/>
              <a:gd name="connsiteX0" fmla="*/ 0 w 2356483"/>
              <a:gd name="connsiteY0" fmla="*/ 0 h 843887"/>
              <a:gd name="connsiteX1" fmla="*/ 761084 w 2356483"/>
              <a:gd name="connsiteY1" fmla="*/ 712425 h 843887"/>
              <a:gd name="connsiteX2" fmla="*/ 2356483 w 2356483"/>
              <a:gd name="connsiteY2" fmla="*/ 842387 h 843887"/>
              <a:gd name="connsiteX0" fmla="*/ 0 w 2356483"/>
              <a:gd name="connsiteY0" fmla="*/ 0 h 842478"/>
              <a:gd name="connsiteX1" fmla="*/ 484245 w 2356483"/>
              <a:gd name="connsiteY1" fmla="*/ 582508 h 842478"/>
              <a:gd name="connsiteX2" fmla="*/ 2356483 w 2356483"/>
              <a:gd name="connsiteY2" fmla="*/ 842387 h 842478"/>
              <a:gd name="connsiteX0" fmla="*/ 0 w 2356483"/>
              <a:gd name="connsiteY0" fmla="*/ 0 h 842464"/>
              <a:gd name="connsiteX1" fmla="*/ 484245 w 2356483"/>
              <a:gd name="connsiteY1" fmla="*/ 582508 h 842464"/>
              <a:gd name="connsiteX2" fmla="*/ 2356483 w 2356483"/>
              <a:gd name="connsiteY2" fmla="*/ 842387 h 842464"/>
              <a:gd name="connsiteX0" fmla="*/ 0 w 2356483"/>
              <a:gd name="connsiteY0" fmla="*/ 0 h 842464"/>
              <a:gd name="connsiteX1" fmla="*/ 484245 w 2356483"/>
              <a:gd name="connsiteY1" fmla="*/ 582508 h 842464"/>
              <a:gd name="connsiteX2" fmla="*/ 2356483 w 2356483"/>
              <a:gd name="connsiteY2" fmla="*/ 842387 h 842464"/>
              <a:gd name="connsiteX0" fmla="*/ 0 w 2356483"/>
              <a:gd name="connsiteY0" fmla="*/ 0 h 842387"/>
              <a:gd name="connsiteX1" fmla="*/ 2356483 w 2356483"/>
              <a:gd name="connsiteY1" fmla="*/ 842387 h 842387"/>
              <a:gd name="connsiteX0" fmla="*/ 0 w 2356483"/>
              <a:gd name="connsiteY0" fmla="*/ 0 h 842387"/>
              <a:gd name="connsiteX1" fmla="*/ 2356483 w 2356483"/>
              <a:gd name="connsiteY1" fmla="*/ 842387 h 842387"/>
              <a:gd name="connsiteX0" fmla="*/ 0 w 2356483"/>
              <a:gd name="connsiteY0" fmla="*/ 0 h 842387"/>
              <a:gd name="connsiteX1" fmla="*/ 2356483 w 2356483"/>
              <a:gd name="connsiteY1" fmla="*/ 842387 h 842387"/>
              <a:gd name="connsiteX0" fmla="*/ 0 w 1686202"/>
              <a:gd name="connsiteY0" fmla="*/ 0 h 805018"/>
              <a:gd name="connsiteX1" fmla="*/ 1686202 w 1686202"/>
              <a:gd name="connsiteY1" fmla="*/ 805018 h 805018"/>
              <a:gd name="connsiteX0" fmla="*/ 0 w 1686202"/>
              <a:gd name="connsiteY0" fmla="*/ 0 h 805018"/>
              <a:gd name="connsiteX1" fmla="*/ 1686202 w 1686202"/>
              <a:gd name="connsiteY1" fmla="*/ 805018 h 805018"/>
              <a:gd name="connsiteX0" fmla="*/ 0 w 1686202"/>
              <a:gd name="connsiteY0" fmla="*/ 0 h 805018"/>
              <a:gd name="connsiteX1" fmla="*/ 1686202 w 1686202"/>
              <a:gd name="connsiteY1" fmla="*/ 805018 h 805018"/>
              <a:gd name="connsiteX0" fmla="*/ 0 w 1686202"/>
              <a:gd name="connsiteY0" fmla="*/ 0 h 805018"/>
              <a:gd name="connsiteX1" fmla="*/ 1686202 w 1686202"/>
              <a:gd name="connsiteY1" fmla="*/ 805018 h 805018"/>
              <a:gd name="connsiteX0" fmla="*/ 0 w 1686202"/>
              <a:gd name="connsiteY0" fmla="*/ 0 h 805018"/>
              <a:gd name="connsiteX1" fmla="*/ 516411 w 1686202"/>
              <a:gd name="connsiteY1" fmla="*/ 567095 h 805018"/>
              <a:gd name="connsiteX2" fmla="*/ 1686202 w 1686202"/>
              <a:gd name="connsiteY2" fmla="*/ 805018 h 805018"/>
              <a:gd name="connsiteX0" fmla="*/ 0 w 1686202"/>
              <a:gd name="connsiteY0" fmla="*/ 0 h 805018"/>
              <a:gd name="connsiteX1" fmla="*/ 516411 w 1686202"/>
              <a:gd name="connsiteY1" fmla="*/ 567095 h 805018"/>
              <a:gd name="connsiteX2" fmla="*/ 1686202 w 1686202"/>
              <a:gd name="connsiteY2" fmla="*/ 805018 h 805018"/>
              <a:gd name="connsiteX0" fmla="*/ 0 w 1686202"/>
              <a:gd name="connsiteY0" fmla="*/ 0 h 805018"/>
              <a:gd name="connsiteX1" fmla="*/ 784349 w 1686202"/>
              <a:gd name="connsiteY1" fmla="*/ 551412 h 805018"/>
              <a:gd name="connsiteX2" fmla="*/ 1686202 w 1686202"/>
              <a:gd name="connsiteY2" fmla="*/ 805018 h 805018"/>
              <a:gd name="connsiteX0" fmla="*/ 0 w 1686202"/>
              <a:gd name="connsiteY0" fmla="*/ 0 h 805018"/>
              <a:gd name="connsiteX1" fmla="*/ 784349 w 1686202"/>
              <a:gd name="connsiteY1" fmla="*/ 551412 h 805018"/>
              <a:gd name="connsiteX2" fmla="*/ 1686202 w 1686202"/>
              <a:gd name="connsiteY2" fmla="*/ 805018 h 805018"/>
              <a:gd name="connsiteX0" fmla="*/ 0 w 1686202"/>
              <a:gd name="connsiteY0" fmla="*/ 0 h 1022947"/>
              <a:gd name="connsiteX1" fmla="*/ 622176 w 1686202"/>
              <a:gd name="connsiteY1" fmla="*/ 985308 h 1022947"/>
              <a:gd name="connsiteX2" fmla="*/ 1686202 w 1686202"/>
              <a:gd name="connsiteY2" fmla="*/ 805018 h 1022947"/>
              <a:gd name="connsiteX0" fmla="*/ 0 w 1791968"/>
              <a:gd name="connsiteY0" fmla="*/ 0 h 295974"/>
              <a:gd name="connsiteX1" fmla="*/ 727942 w 1791968"/>
              <a:gd name="connsiteY1" fmla="*/ 295252 h 295974"/>
              <a:gd name="connsiteX2" fmla="*/ 1791968 w 1791968"/>
              <a:gd name="connsiteY2" fmla="*/ 114962 h 295974"/>
              <a:gd name="connsiteX0" fmla="*/ 0 w 1756713"/>
              <a:gd name="connsiteY0" fmla="*/ 0 h 300778"/>
              <a:gd name="connsiteX1" fmla="*/ 727942 w 1756713"/>
              <a:gd name="connsiteY1" fmla="*/ 295252 h 300778"/>
              <a:gd name="connsiteX2" fmla="*/ 1756713 w 1756713"/>
              <a:gd name="connsiteY2" fmla="*/ 266566 h 300778"/>
              <a:gd name="connsiteX0" fmla="*/ 0 w 1756713"/>
              <a:gd name="connsiteY0" fmla="*/ 0 h 304795"/>
              <a:gd name="connsiteX1" fmla="*/ 727942 w 1756713"/>
              <a:gd name="connsiteY1" fmla="*/ 295252 h 304795"/>
              <a:gd name="connsiteX2" fmla="*/ 1756713 w 1756713"/>
              <a:gd name="connsiteY2" fmla="*/ 266566 h 304795"/>
              <a:gd name="connsiteX0" fmla="*/ 0 w 1742611"/>
              <a:gd name="connsiteY0" fmla="*/ 0 h 465219"/>
              <a:gd name="connsiteX1" fmla="*/ 727942 w 1742611"/>
              <a:gd name="connsiteY1" fmla="*/ 295252 h 465219"/>
              <a:gd name="connsiteX2" fmla="*/ 1742611 w 1742611"/>
              <a:gd name="connsiteY2" fmla="*/ 465219 h 465219"/>
              <a:gd name="connsiteX0" fmla="*/ 0 w 1742611"/>
              <a:gd name="connsiteY0" fmla="*/ 0 h 466408"/>
              <a:gd name="connsiteX1" fmla="*/ 671534 w 1742611"/>
              <a:gd name="connsiteY1" fmla="*/ 436399 h 466408"/>
              <a:gd name="connsiteX2" fmla="*/ 1742611 w 1742611"/>
              <a:gd name="connsiteY2" fmla="*/ 465219 h 466408"/>
              <a:gd name="connsiteX0" fmla="*/ 0 w 1728509"/>
              <a:gd name="connsiteY0" fmla="*/ 0 h 533180"/>
              <a:gd name="connsiteX1" fmla="*/ 671534 w 1728509"/>
              <a:gd name="connsiteY1" fmla="*/ 436399 h 533180"/>
              <a:gd name="connsiteX2" fmla="*/ 1728509 w 1728509"/>
              <a:gd name="connsiteY2" fmla="*/ 533180 h 533180"/>
              <a:gd name="connsiteX0" fmla="*/ 0 w 1728509"/>
              <a:gd name="connsiteY0" fmla="*/ 0 h 533180"/>
              <a:gd name="connsiteX1" fmla="*/ 671534 w 1728509"/>
              <a:gd name="connsiteY1" fmla="*/ 436399 h 533180"/>
              <a:gd name="connsiteX2" fmla="*/ 1728509 w 1728509"/>
              <a:gd name="connsiteY2" fmla="*/ 533180 h 533180"/>
              <a:gd name="connsiteX0" fmla="*/ 0 w 1756714"/>
              <a:gd name="connsiteY0" fmla="*/ 0 h 611596"/>
              <a:gd name="connsiteX1" fmla="*/ 699739 w 1756714"/>
              <a:gd name="connsiteY1" fmla="*/ 514815 h 611596"/>
              <a:gd name="connsiteX2" fmla="*/ 1756714 w 1756714"/>
              <a:gd name="connsiteY2" fmla="*/ 611596 h 611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6714" h="611596">
                <a:moveTo>
                  <a:pt x="0" y="0"/>
                </a:moveTo>
                <a:cubicBezTo>
                  <a:pt x="90769" y="82318"/>
                  <a:pt x="406953" y="412882"/>
                  <a:pt x="699739" y="514815"/>
                </a:cubicBezTo>
                <a:cubicBezTo>
                  <a:pt x="992525" y="616748"/>
                  <a:pt x="1241461" y="587868"/>
                  <a:pt x="1756714" y="611596"/>
                </a:cubicBez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78E3DFE2-CA70-2841-B8C6-2A241EBB3C89}"/>
              </a:ext>
            </a:extLst>
          </p:cNvPr>
          <p:cNvSpPr/>
          <p:nvPr/>
        </p:nvSpPr>
        <p:spPr>
          <a:xfrm rot="5400000" flipH="1">
            <a:off x="6006405" y="3069499"/>
            <a:ext cx="2236825" cy="1735718"/>
          </a:xfrm>
          <a:custGeom>
            <a:avLst/>
            <a:gdLst>
              <a:gd name="connsiteX0" fmla="*/ 1711842 w 1759048"/>
              <a:gd name="connsiteY0" fmla="*/ 0 h 1071310"/>
              <a:gd name="connsiteX1" fmla="*/ 1541721 w 1759048"/>
              <a:gd name="connsiteY1" fmla="*/ 978195 h 1071310"/>
              <a:gd name="connsiteX2" fmla="*/ 0 w 1759048"/>
              <a:gd name="connsiteY2" fmla="*/ 1031358 h 1071310"/>
              <a:gd name="connsiteX3" fmla="*/ 0 w 1759048"/>
              <a:gd name="connsiteY3" fmla="*/ 1031358 h 1071310"/>
              <a:gd name="connsiteX0" fmla="*/ 1711842 w 1717183"/>
              <a:gd name="connsiteY0" fmla="*/ 0 h 1041998"/>
              <a:gd name="connsiteX1" fmla="*/ 1063255 w 1717183"/>
              <a:gd name="connsiteY1" fmla="*/ 935665 h 1041998"/>
              <a:gd name="connsiteX2" fmla="*/ 0 w 1717183"/>
              <a:gd name="connsiteY2" fmla="*/ 1031358 h 1041998"/>
              <a:gd name="connsiteX3" fmla="*/ 0 w 1717183"/>
              <a:gd name="connsiteY3" fmla="*/ 1031358 h 1041998"/>
              <a:gd name="connsiteX0" fmla="*/ 1711842 w 1717066"/>
              <a:gd name="connsiteY0" fmla="*/ 0 h 1031358"/>
              <a:gd name="connsiteX1" fmla="*/ 1052623 w 1717066"/>
              <a:gd name="connsiteY1" fmla="*/ 871869 h 1031358"/>
              <a:gd name="connsiteX2" fmla="*/ 0 w 1717066"/>
              <a:gd name="connsiteY2" fmla="*/ 1031358 h 1031358"/>
              <a:gd name="connsiteX3" fmla="*/ 0 w 1717066"/>
              <a:gd name="connsiteY3" fmla="*/ 1031358 h 1031358"/>
              <a:gd name="connsiteX0" fmla="*/ 1711842 w 1711842"/>
              <a:gd name="connsiteY0" fmla="*/ 0 h 1031358"/>
              <a:gd name="connsiteX1" fmla="*/ 1052623 w 1711842"/>
              <a:gd name="connsiteY1" fmla="*/ 871869 h 1031358"/>
              <a:gd name="connsiteX2" fmla="*/ 0 w 1711842"/>
              <a:gd name="connsiteY2" fmla="*/ 1031358 h 1031358"/>
              <a:gd name="connsiteX3" fmla="*/ 0 w 1711842"/>
              <a:gd name="connsiteY3" fmla="*/ 1031358 h 1031358"/>
              <a:gd name="connsiteX0" fmla="*/ 1711842 w 1711842"/>
              <a:gd name="connsiteY0" fmla="*/ 0 h 1031358"/>
              <a:gd name="connsiteX1" fmla="*/ 1052623 w 1711842"/>
              <a:gd name="connsiteY1" fmla="*/ 871869 h 1031358"/>
              <a:gd name="connsiteX2" fmla="*/ 0 w 1711842"/>
              <a:gd name="connsiteY2" fmla="*/ 1031358 h 1031358"/>
              <a:gd name="connsiteX3" fmla="*/ 0 w 1711842"/>
              <a:gd name="connsiteY3" fmla="*/ 1031358 h 1031358"/>
              <a:gd name="connsiteX0" fmla="*/ 1711842 w 1711842"/>
              <a:gd name="connsiteY0" fmla="*/ 0 h 1031358"/>
              <a:gd name="connsiteX1" fmla="*/ 1052623 w 1711842"/>
              <a:gd name="connsiteY1" fmla="*/ 871869 h 1031358"/>
              <a:gd name="connsiteX2" fmla="*/ 0 w 1711842"/>
              <a:gd name="connsiteY2" fmla="*/ 1031358 h 1031358"/>
              <a:gd name="connsiteX3" fmla="*/ 0 w 1711842"/>
              <a:gd name="connsiteY3" fmla="*/ 1031358 h 1031358"/>
              <a:gd name="connsiteX0" fmla="*/ 3830260 w 3830260"/>
              <a:gd name="connsiteY0" fmla="*/ 0 h 1401538"/>
              <a:gd name="connsiteX1" fmla="*/ 1052623 w 3830260"/>
              <a:gd name="connsiteY1" fmla="*/ 1238000 h 1401538"/>
              <a:gd name="connsiteX2" fmla="*/ 0 w 3830260"/>
              <a:gd name="connsiteY2" fmla="*/ 1397489 h 1401538"/>
              <a:gd name="connsiteX3" fmla="*/ 0 w 3830260"/>
              <a:gd name="connsiteY3" fmla="*/ 1397489 h 1401538"/>
              <a:gd name="connsiteX0" fmla="*/ 3830260 w 3831676"/>
              <a:gd name="connsiteY0" fmla="*/ 0 h 1401538"/>
              <a:gd name="connsiteX1" fmla="*/ 1052623 w 3831676"/>
              <a:gd name="connsiteY1" fmla="*/ 1238000 h 1401538"/>
              <a:gd name="connsiteX2" fmla="*/ 0 w 3831676"/>
              <a:gd name="connsiteY2" fmla="*/ 1397489 h 1401538"/>
              <a:gd name="connsiteX3" fmla="*/ 0 w 3831676"/>
              <a:gd name="connsiteY3" fmla="*/ 1397489 h 1401538"/>
              <a:gd name="connsiteX0" fmla="*/ 3830260 w 4763836"/>
              <a:gd name="connsiteY0" fmla="*/ 0 h 1397489"/>
              <a:gd name="connsiteX1" fmla="*/ 4591344 w 4763836"/>
              <a:gd name="connsiteY1" fmla="*/ 712425 h 1397489"/>
              <a:gd name="connsiteX2" fmla="*/ 0 w 4763836"/>
              <a:gd name="connsiteY2" fmla="*/ 1397489 h 1397489"/>
              <a:gd name="connsiteX3" fmla="*/ 0 w 4763836"/>
              <a:gd name="connsiteY3" fmla="*/ 1397489 h 1397489"/>
              <a:gd name="connsiteX0" fmla="*/ 3830260 w 4611405"/>
              <a:gd name="connsiteY0" fmla="*/ 0 h 1397489"/>
              <a:gd name="connsiteX1" fmla="*/ 4591344 w 4611405"/>
              <a:gd name="connsiteY1" fmla="*/ 712425 h 1397489"/>
              <a:gd name="connsiteX2" fmla="*/ 0 w 4611405"/>
              <a:gd name="connsiteY2" fmla="*/ 1397489 h 1397489"/>
              <a:gd name="connsiteX3" fmla="*/ 0 w 4611405"/>
              <a:gd name="connsiteY3" fmla="*/ 1397489 h 1397489"/>
              <a:gd name="connsiteX0" fmla="*/ 3830260 w 4611405"/>
              <a:gd name="connsiteY0" fmla="*/ 0 h 1556933"/>
              <a:gd name="connsiteX1" fmla="*/ 4591344 w 4611405"/>
              <a:gd name="connsiteY1" fmla="*/ 712425 h 1556933"/>
              <a:gd name="connsiteX2" fmla="*/ 0 w 4611405"/>
              <a:gd name="connsiteY2" fmla="*/ 1397489 h 1556933"/>
              <a:gd name="connsiteX3" fmla="*/ 637933 w 4611405"/>
              <a:gd name="connsiteY3" fmla="*/ 1556933 h 1556933"/>
              <a:gd name="connsiteX0" fmla="*/ 3830260 w 6090451"/>
              <a:gd name="connsiteY0" fmla="*/ 0 h 1397489"/>
              <a:gd name="connsiteX1" fmla="*/ 4591344 w 6090451"/>
              <a:gd name="connsiteY1" fmla="*/ 712425 h 1397489"/>
              <a:gd name="connsiteX2" fmla="*/ 0 w 6090451"/>
              <a:gd name="connsiteY2" fmla="*/ 1397489 h 1397489"/>
              <a:gd name="connsiteX3" fmla="*/ 6090451 w 6090451"/>
              <a:gd name="connsiteY3" fmla="*/ 948683 h 1397489"/>
              <a:gd name="connsiteX0" fmla="*/ 0 w 2260191"/>
              <a:gd name="connsiteY0" fmla="*/ 0 h 948683"/>
              <a:gd name="connsiteX1" fmla="*/ 761084 w 2260191"/>
              <a:gd name="connsiteY1" fmla="*/ 712425 h 948683"/>
              <a:gd name="connsiteX2" fmla="*/ 2260191 w 2260191"/>
              <a:gd name="connsiteY2" fmla="*/ 948683 h 948683"/>
              <a:gd name="connsiteX0" fmla="*/ 0 w 2356483"/>
              <a:gd name="connsiteY0" fmla="*/ 0 h 842387"/>
              <a:gd name="connsiteX1" fmla="*/ 761084 w 2356483"/>
              <a:gd name="connsiteY1" fmla="*/ 712425 h 842387"/>
              <a:gd name="connsiteX2" fmla="*/ 2356483 w 2356483"/>
              <a:gd name="connsiteY2" fmla="*/ 842387 h 842387"/>
              <a:gd name="connsiteX0" fmla="*/ 0 w 2356483"/>
              <a:gd name="connsiteY0" fmla="*/ 0 h 843887"/>
              <a:gd name="connsiteX1" fmla="*/ 761084 w 2356483"/>
              <a:gd name="connsiteY1" fmla="*/ 712425 h 843887"/>
              <a:gd name="connsiteX2" fmla="*/ 2356483 w 2356483"/>
              <a:gd name="connsiteY2" fmla="*/ 842387 h 843887"/>
              <a:gd name="connsiteX0" fmla="*/ 0 w 2356483"/>
              <a:gd name="connsiteY0" fmla="*/ 0 h 842478"/>
              <a:gd name="connsiteX1" fmla="*/ 484245 w 2356483"/>
              <a:gd name="connsiteY1" fmla="*/ 582508 h 842478"/>
              <a:gd name="connsiteX2" fmla="*/ 2356483 w 2356483"/>
              <a:gd name="connsiteY2" fmla="*/ 842387 h 842478"/>
              <a:gd name="connsiteX0" fmla="*/ 0 w 2356483"/>
              <a:gd name="connsiteY0" fmla="*/ 0 h 842464"/>
              <a:gd name="connsiteX1" fmla="*/ 484245 w 2356483"/>
              <a:gd name="connsiteY1" fmla="*/ 582508 h 842464"/>
              <a:gd name="connsiteX2" fmla="*/ 2356483 w 2356483"/>
              <a:gd name="connsiteY2" fmla="*/ 842387 h 842464"/>
              <a:gd name="connsiteX0" fmla="*/ 0 w 2356483"/>
              <a:gd name="connsiteY0" fmla="*/ 0 h 842464"/>
              <a:gd name="connsiteX1" fmla="*/ 484245 w 2356483"/>
              <a:gd name="connsiteY1" fmla="*/ 582508 h 842464"/>
              <a:gd name="connsiteX2" fmla="*/ 2356483 w 2356483"/>
              <a:gd name="connsiteY2" fmla="*/ 842387 h 842464"/>
              <a:gd name="connsiteX0" fmla="*/ 0 w 2356483"/>
              <a:gd name="connsiteY0" fmla="*/ 0 h 842387"/>
              <a:gd name="connsiteX1" fmla="*/ 2356483 w 2356483"/>
              <a:gd name="connsiteY1" fmla="*/ 842387 h 842387"/>
              <a:gd name="connsiteX0" fmla="*/ 0 w 2356483"/>
              <a:gd name="connsiteY0" fmla="*/ 0 h 842387"/>
              <a:gd name="connsiteX1" fmla="*/ 2356483 w 2356483"/>
              <a:gd name="connsiteY1" fmla="*/ 842387 h 842387"/>
              <a:gd name="connsiteX0" fmla="*/ 0 w 2356483"/>
              <a:gd name="connsiteY0" fmla="*/ 0 h 842387"/>
              <a:gd name="connsiteX1" fmla="*/ 2356483 w 2356483"/>
              <a:gd name="connsiteY1" fmla="*/ 842387 h 842387"/>
              <a:gd name="connsiteX0" fmla="*/ 0 w 1686202"/>
              <a:gd name="connsiteY0" fmla="*/ 0 h 805018"/>
              <a:gd name="connsiteX1" fmla="*/ 1686202 w 1686202"/>
              <a:gd name="connsiteY1" fmla="*/ 805018 h 805018"/>
              <a:gd name="connsiteX0" fmla="*/ 0 w 1686202"/>
              <a:gd name="connsiteY0" fmla="*/ 0 h 805018"/>
              <a:gd name="connsiteX1" fmla="*/ 1686202 w 1686202"/>
              <a:gd name="connsiteY1" fmla="*/ 805018 h 805018"/>
              <a:gd name="connsiteX0" fmla="*/ 0 w 1686202"/>
              <a:gd name="connsiteY0" fmla="*/ 0 h 805018"/>
              <a:gd name="connsiteX1" fmla="*/ 1686202 w 1686202"/>
              <a:gd name="connsiteY1" fmla="*/ 805018 h 805018"/>
              <a:gd name="connsiteX0" fmla="*/ 0 w 1686202"/>
              <a:gd name="connsiteY0" fmla="*/ 0 h 805018"/>
              <a:gd name="connsiteX1" fmla="*/ 1686202 w 1686202"/>
              <a:gd name="connsiteY1" fmla="*/ 805018 h 805018"/>
              <a:gd name="connsiteX0" fmla="*/ 0 w 1686202"/>
              <a:gd name="connsiteY0" fmla="*/ 0 h 805018"/>
              <a:gd name="connsiteX1" fmla="*/ 516411 w 1686202"/>
              <a:gd name="connsiteY1" fmla="*/ 567095 h 805018"/>
              <a:gd name="connsiteX2" fmla="*/ 1686202 w 1686202"/>
              <a:gd name="connsiteY2" fmla="*/ 805018 h 805018"/>
              <a:gd name="connsiteX0" fmla="*/ 0 w 1686202"/>
              <a:gd name="connsiteY0" fmla="*/ 0 h 805018"/>
              <a:gd name="connsiteX1" fmla="*/ 516411 w 1686202"/>
              <a:gd name="connsiteY1" fmla="*/ 567095 h 805018"/>
              <a:gd name="connsiteX2" fmla="*/ 1686202 w 1686202"/>
              <a:gd name="connsiteY2" fmla="*/ 805018 h 805018"/>
              <a:gd name="connsiteX0" fmla="*/ 0 w 1686202"/>
              <a:gd name="connsiteY0" fmla="*/ 0 h 805018"/>
              <a:gd name="connsiteX1" fmla="*/ 784349 w 1686202"/>
              <a:gd name="connsiteY1" fmla="*/ 551412 h 805018"/>
              <a:gd name="connsiteX2" fmla="*/ 1686202 w 1686202"/>
              <a:gd name="connsiteY2" fmla="*/ 805018 h 805018"/>
              <a:gd name="connsiteX0" fmla="*/ 0 w 1686202"/>
              <a:gd name="connsiteY0" fmla="*/ 0 h 805018"/>
              <a:gd name="connsiteX1" fmla="*/ 784349 w 1686202"/>
              <a:gd name="connsiteY1" fmla="*/ 551412 h 805018"/>
              <a:gd name="connsiteX2" fmla="*/ 1686202 w 1686202"/>
              <a:gd name="connsiteY2" fmla="*/ 805018 h 805018"/>
              <a:gd name="connsiteX0" fmla="*/ 0 w 1686202"/>
              <a:gd name="connsiteY0" fmla="*/ 0 h 1022947"/>
              <a:gd name="connsiteX1" fmla="*/ 622176 w 1686202"/>
              <a:gd name="connsiteY1" fmla="*/ 985308 h 1022947"/>
              <a:gd name="connsiteX2" fmla="*/ 1686202 w 1686202"/>
              <a:gd name="connsiteY2" fmla="*/ 805018 h 1022947"/>
              <a:gd name="connsiteX0" fmla="*/ 0 w 1791968"/>
              <a:gd name="connsiteY0" fmla="*/ 0 h 295974"/>
              <a:gd name="connsiteX1" fmla="*/ 727942 w 1791968"/>
              <a:gd name="connsiteY1" fmla="*/ 295252 h 295974"/>
              <a:gd name="connsiteX2" fmla="*/ 1791968 w 1791968"/>
              <a:gd name="connsiteY2" fmla="*/ 114962 h 295974"/>
              <a:gd name="connsiteX0" fmla="*/ 0 w 1756713"/>
              <a:gd name="connsiteY0" fmla="*/ 0 h 300778"/>
              <a:gd name="connsiteX1" fmla="*/ 727942 w 1756713"/>
              <a:gd name="connsiteY1" fmla="*/ 295252 h 300778"/>
              <a:gd name="connsiteX2" fmla="*/ 1756713 w 1756713"/>
              <a:gd name="connsiteY2" fmla="*/ 266566 h 300778"/>
              <a:gd name="connsiteX0" fmla="*/ 0 w 1756713"/>
              <a:gd name="connsiteY0" fmla="*/ 0 h 304795"/>
              <a:gd name="connsiteX1" fmla="*/ 727942 w 1756713"/>
              <a:gd name="connsiteY1" fmla="*/ 295252 h 304795"/>
              <a:gd name="connsiteX2" fmla="*/ 1756713 w 1756713"/>
              <a:gd name="connsiteY2" fmla="*/ 266566 h 304795"/>
              <a:gd name="connsiteX0" fmla="*/ 0 w 1742611"/>
              <a:gd name="connsiteY0" fmla="*/ 0 h 465219"/>
              <a:gd name="connsiteX1" fmla="*/ 727942 w 1742611"/>
              <a:gd name="connsiteY1" fmla="*/ 295252 h 465219"/>
              <a:gd name="connsiteX2" fmla="*/ 1742611 w 1742611"/>
              <a:gd name="connsiteY2" fmla="*/ 465219 h 465219"/>
              <a:gd name="connsiteX0" fmla="*/ 0 w 1742611"/>
              <a:gd name="connsiteY0" fmla="*/ 0 h 466408"/>
              <a:gd name="connsiteX1" fmla="*/ 671534 w 1742611"/>
              <a:gd name="connsiteY1" fmla="*/ 436399 h 466408"/>
              <a:gd name="connsiteX2" fmla="*/ 1742611 w 1742611"/>
              <a:gd name="connsiteY2" fmla="*/ 465219 h 466408"/>
              <a:gd name="connsiteX0" fmla="*/ 0 w 1728509"/>
              <a:gd name="connsiteY0" fmla="*/ 0 h 533180"/>
              <a:gd name="connsiteX1" fmla="*/ 671534 w 1728509"/>
              <a:gd name="connsiteY1" fmla="*/ 436399 h 533180"/>
              <a:gd name="connsiteX2" fmla="*/ 1728509 w 1728509"/>
              <a:gd name="connsiteY2" fmla="*/ 533180 h 533180"/>
              <a:gd name="connsiteX0" fmla="*/ 0 w 1728509"/>
              <a:gd name="connsiteY0" fmla="*/ 0 h 533180"/>
              <a:gd name="connsiteX1" fmla="*/ 671534 w 1728509"/>
              <a:gd name="connsiteY1" fmla="*/ 436399 h 533180"/>
              <a:gd name="connsiteX2" fmla="*/ 1728509 w 1728509"/>
              <a:gd name="connsiteY2" fmla="*/ 533180 h 533180"/>
              <a:gd name="connsiteX0" fmla="*/ 0 w 1728509"/>
              <a:gd name="connsiteY0" fmla="*/ 0 h 533180"/>
              <a:gd name="connsiteX1" fmla="*/ 671534 w 1728509"/>
              <a:gd name="connsiteY1" fmla="*/ 436399 h 533180"/>
              <a:gd name="connsiteX2" fmla="*/ 1728509 w 1728509"/>
              <a:gd name="connsiteY2" fmla="*/ 533180 h 533180"/>
              <a:gd name="connsiteX0" fmla="*/ 0 w 1728509"/>
              <a:gd name="connsiteY0" fmla="*/ 95499 h 628679"/>
              <a:gd name="connsiteX1" fmla="*/ 727942 w 1728509"/>
              <a:gd name="connsiteY1" fmla="*/ 19586 h 628679"/>
              <a:gd name="connsiteX2" fmla="*/ 1728509 w 1728509"/>
              <a:gd name="connsiteY2" fmla="*/ 628679 h 628679"/>
              <a:gd name="connsiteX0" fmla="*/ 0 w 2088110"/>
              <a:gd name="connsiteY0" fmla="*/ 0 h 1824415"/>
              <a:gd name="connsiteX1" fmla="*/ 1087543 w 2088110"/>
              <a:gd name="connsiteY1" fmla="*/ 1215322 h 1824415"/>
              <a:gd name="connsiteX2" fmla="*/ 2088110 w 2088110"/>
              <a:gd name="connsiteY2" fmla="*/ 1824415 h 1824415"/>
              <a:gd name="connsiteX0" fmla="*/ 0 w 2088110"/>
              <a:gd name="connsiteY0" fmla="*/ 0 h 1824415"/>
              <a:gd name="connsiteX1" fmla="*/ 791401 w 2088110"/>
              <a:gd name="connsiteY1" fmla="*/ 1246688 h 1824415"/>
              <a:gd name="connsiteX2" fmla="*/ 2088110 w 2088110"/>
              <a:gd name="connsiteY2" fmla="*/ 1824415 h 1824415"/>
              <a:gd name="connsiteX0" fmla="*/ 0 w 2088110"/>
              <a:gd name="connsiteY0" fmla="*/ 0 h 1824415"/>
              <a:gd name="connsiteX1" fmla="*/ 791401 w 2088110"/>
              <a:gd name="connsiteY1" fmla="*/ 1246688 h 1824415"/>
              <a:gd name="connsiteX2" fmla="*/ 2088110 w 2088110"/>
              <a:gd name="connsiteY2" fmla="*/ 1824415 h 1824415"/>
              <a:gd name="connsiteX0" fmla="*/ 0 w 2088110"/>
              <a:gd name="connsiteY0" fmla="*/ 0 h 1824415"/>
              <a:gd name="connsiteX1" fmla="*/ 791401 w 2088110"/>
              <a:gd name="connsiteY1" fmla="*/ 1246688 h 1824415"/>
              <a:gd name="connsiteX2" fmla="*/ 2088110 w 2088110"/>
              <a:gd name="connsiteY2" fmla="*/ 1824415 h 1824415"/>
              <a:gd name="connsiteX0" fmla="*/ 0 w 2102212"/>
              <a:gd name="connsiteY0" fmla="*/ 0 h 1678040"/>
              <a:gd name="connsiteX1" fmla="*/ 805503 w 2102212"/>
              <a:gd name="connsiteY1" fmla="*/ 1100313 h 1678040"/>
              <a:gd name="connsiteX2" fmla="*/ 2102212 w 2102212"/>
              <a:gd name="connsiteY2" fmla="*/ 1678040 h 1678040"/>
              <a:gd name="connsiteX0" fmla="*/ 0 w 2102212"/>
              <a:gd name="connsiteY0" fmla="*/ 0 h 1678040"/>
              <a:gd name="connsiteX1" fmla="*/ 805503 w 2102212"/>
              <a:gd name="connsiteY1" fmla="*/ 1100313 h 1678040"/>
              <a:gd name="connsiteX2" fmla="*/ 2102212 w 2102212"/>
              <a:gd name="connsiteY2" fmla="*/ 1678040 h 1678040"/>
              <a:gd name="connsiteX0" fmla="*/ 0 w 2098320"/>
              <a:gd name="connsiteY0" fmla="*/ 0 h 1525089"/>
              <a:gd name="connsiteX1" fmla="*/ 801611 w 2098320"/>
              <a:gd name="connsiteY1" fmla="*/ 947362 h 1525089"/>
              <a:gd name="connsiteX2" fmla="*/ 2098320 w 2098320"/>
              <a:gd name="connsiteY2" fmla="*/ 1525089 h 1525089"/>
              <a:gd name="connsiteX0" fmla="*/ 0 w 2098320"/>
              <a:gd name="connsiteY0" fmla="*/ 0 h 1525089"/>
              <a:gd name="connsiteX1" fmla="*/ 735440 w 2098320"/>
              <a:gd name="connsiteY1" fmla="*/ 973335 h 1525089"/>
              <a:gd name="connsiteX2" fmla="*/ 2098320 w 2098320"/>
              <a:gd name="connsiteY2" fmla="*/ 1525089 h 1525089"/>
              <a:gd name="connsiteX0" fmla="*/ 0 w 2104294"/>
              <a:gd name="connsiteY0" fmla="*/ 0 h 1210630"/>
              <a:gd name="connsiteX1" fmla="*/ 741414 w 2104294"/>
              <a:gd name="connsiteY1" fmla="*/ 658876 h 1210630"/>
              <a:gd name="connsiteX2" fmla="*/ 2104294 w 2104294"/>
              <a:gd name="connsiteY2" fmla="*/ 1210630 h 1210630"/>
              <a:gd name="connsiteX0" fmla="*/ 0 w 2104294"/>
              <a:gd name="connsiteY0" fmla="*/ 0 h 1210630"/>
              <a:gd name="connsiteX1" fmla="*/ 696610 w 2104294"/>
              <a:gd name="connsiteY1" fmla="*/ 727525 h 1210630"/>
              <a:gd name="connsiteX2" fmla="*/ 2104294 w 2104294"/>
              <a:gd name="connsiteY2" fmla="*/ 1210630 h 1210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4294" h="1210630">
                <a:moveTo>
                  <a:pt x="0" y="0"/>
                </a:moveTo>
                <a:cubicBezTo>
                  <a:pt x="62565" y="333246"/>
                  <a:pt x="345894" y="525753"/>
                  <a:pt x="696610" y="727525"/>
                </a:cubicBezTo>
                <a:cubicBezTo>
                  <a:pt x="1047326" y="929297"/>
                  <a:pt x="1525584" y="1061438"/>
                  <a:pt x="2104294" y="1210630"/>
                </a:cubicBez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1" name="テキスト ボックス 4">
            <a:extLst>
              <a:ext uri="{FF2B5EF4-FFF2-40B4-BE49-F238E27FC236}">
                <a16:creationId xmlns:a16="http://schemas.microsoft.com/office/drawing/2014/main" id="{ED00ABD6-1AAE-FA46-8F97-71C2A312E4FC}"/>
              </a:ext>
            </a:extLst>
          </p:cNvPr>
          <p:cNvSpPr txBox="1"/>
          <p:nvPr/>
        </p:nvSpPr>
        <p:spPr>
          <a:xfrm>
            <a:off x="694690" y="2450293"/>
            <a:ext cx="3069211" cy="1476796"/>
          </a:xfrm>
          <a:prstGeom prst="rect">
            <a:avLst/>
          </a:prstGeom>
          <a:solidFill>
            <a:srgbClr val="FFFED6">
              <a:alpha val="80000"/>
            </a:srgbClr>
          </a:solidFill>
          <a:ln>
            <a:noFill/>
          </a:ln>
        </p:spPr>
        <p:txBody>
          <a:bodyPr wrap="none" lIns="108000" tIns="72000" rIns="108000" bIns="72000" rtlCol="0">
            <a:spAutoFit/>
          </a:bodyPr>
          <a:lstStyle>
            <a:defPPr>
              <a:defRPr lang="ja-JP"/>
            </a:defPPr>
            <a:lvl1pPr algn="ctr">
              <a:defRPr sz="4800">
                <a:solidFill>
                  <a:srgbClr val="008000"/>
                </a:solidFill>
                <a:latin typeface="Arial Rounded MT Bold"/>
                <a:cs typeface="Arial Rounded MT Bold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en-US" altLang="ja-JP" sz="16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77"/>
                <a:cs typeface="Arial Narrow" panose="020B0604020202020204" pitchFamily="34" charset="0"/>
              </a:rPr>
              <a:t>“A note page can associate   </a:t>
            </a:r>
          </a:p>
          <a:p>
            <a:pPr algn="l">
              <a:lnSpc>
                <a:spcPct val="110000"/>
              </a:lnSpc>
            </a:pPr>
            <a:r>
              <a:rPr lang="en-US" altLang="ja-JP" sz="16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77"/>
                <a:cs typeface="Arial Narrow" panose="020B0604020202020204" pitchFamily="34" charset="0"/>
              </a:rPr>
              <a:t>  to multiple cells across </a:t>
            </a:r>
          </a:p>
          <a:p>
            <a:pPr algn="l">
              <a:lnSpc>
                <a:spcPct val="110000"/>
              </a:lnSpc>
            </a:pPr>
            <a:r>
              <a:rPr lang="en-US" altLang="ja-JP" sz="16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77"/>
                <a:cs typeface="Arial Narrow" panose="020B0604020202020204" pitchFamily="34" charset="0"/>
              </a:rPr>
              <a:t>  notebooks”  and  </a:t>
            </a:r>
          </a:p>
          <a:p>
            <a:pPr algn="l">
              <a:lnSpc>
                <a:spcPct val="110000"/>
              </a:lnSpc>
            </a:pPr>
            <a:r>
              <a:rPr lang="en-US" altLang="ja-JP" sz="16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77"/>
                <a:cs typeface="Arial Narrow" panose="020B0604020202020204" pitchFamily="34" charset="0"/>
              </a:rPr>
              <a:t>“a cell can have multiple   </a:t>
            </a:r>
          </a:p>
          <a:p>
            <a:pPr algn="l">
              <a:lnSpc>
                <a:spcPct val="110000"/>
              </a:lnSpc>
            </a:pPr>
            <a:r>
              <a:rPr lang="en-US" altLang="ja-JP" sz="16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77"/>
                <a:cs typeface="Arial Narrow" panose="020B0604020202020204" pitchFamily="34" charset="0"/>
              </a:rPr>
              <a:t> note pages” </a:t>
            </a:r>
            <a:endParaRPr lang="ja-JP" altLang="en-US" sz="1600" dirty="0">
              <a:solidFill>
                <a:schemeClr val="accent2">
                  <a:lumMod val="75000"/>
                </a:schemeClr>
              </a:solidFill>
              <a:latin typeface="Arial Rounded MT Bold" panose="020F0704030504030204" pitchFamily="34" charset="77"/>
              <a:cs typeface="Arial Narrow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D23268-7F95-9A40-83F5-DC14A607B1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62669" y="4586420"/>
            <a:ext cx="1140833" cy="2125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BA5A9F-066D-7E4B-8A80-A9E65236DA8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84045" y="3609305"/>
            <a:ext cx="1230336" cy="209654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5579E573-57AB-A24C-AA95-DB428FBF675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77290" y="3279464"/>
            <a:ext cx="1230336" cy="209654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EF28C92D-60F8-0C45-8F68-CE47DA1D660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13969" y="4943166"/>
            <a:ext cx="1140833" cy="21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869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BCF636B2-26B4-2543-801E-F69ED76A03FC}"/>
              </a:ext>
            </a:extLst>
          </p:cNvPr>
          <p:cNvGrpSpPr/>
          <p:nvPr/>
        </p:nvGrpSpPr>
        <p:grpSpPr>
          <a:xfrm>
            <a:off x="5042981" y="1"/>
            <a:ext cx="4942192" cy="3266332"/>
            <a:chOff x="18118424" y="22492932"/>
            <a:chExt cx="6589583" cy="435511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4B039EE-899B-8246-9BC6-F914DE874ACD}"/>
                </a:ext>
              </a:extLst>
            </p:cNvPr>
            <p:cNvGrpSpPr/>
            <p:nvPr/>
          </p:nvGrpSpPr>
          <p:grpSpPr>
            <a:xfrm>
              <a:off x="18118424" y="22492932"/>
              <a:ext cx="6589583" cy="4355114"/>
              <a:chOff x="18118441" y="22492903"/>
              <a:chExt cx="6589589" cy="4355111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D37C71F6-B629-344F-91EB-FF48421500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83" r="646" b="1200"/>
              <a:stretch/>
            </p:blipFill>
            <p:spPr>
              <a:xfrm>
                <a:off x="18118441" y="22492903"/>
                <a:ext cx="6589589" cy="4278547"/>
              </a:xfrm>
              <a:prstGeom prst="rect">
                <a:avLst/>
              </a:prstGeom>
              <a:ln w="25400">
                <a:solidFill>
                  <a:schemeClr val="bg1">
                    <a:lumMod val="75000"/>
                  </a:schemeClr>
                </a:solidFill>
              </a:ln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CDCA73B9-3AF2-794F-A6AF-7C1C84B807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118825" y="22889880"/>
                <a:ext cx="6588000" cy="3958134"/>
              </a:xfrm>
              <a:prstGeom prst="rect">
                <a:avLst/>
              </a:prstGeom>
            </p:spPr>
          </p:pic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C5B9ADB-409D-3147-B7ED-BF8DC9291166}"/>
                </a:ext>
              </a:extLst>
            </p:cNvPr>
            <p:cNvSpPr/>
            <p:nvPr/>
          </p:nvSpPr>
          <p:spPr>
            <a:xfrm>
              <a:off x="23996650" y="22540788"/>
              <a:ext cx="339725" cy="2969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en-US" sz="1013"/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18E7917A-47DB-D646-92DE-06CFF39414E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92" t="2456" r="1035" b="1229"/>
          <a:stretch/>
        </p:blipFill>
        <p:spPr>
          <a:xfrm>
            <a:off x="0" y="35912"/>
            <a:ext cx="4566553" cy="3712503"/>
          </a:xfrm>
          <a:prstGeom prst="rect">
            <a:avLst/>
          </a:prstGeom>
          <a:ln w="25400">
            <a:solidFill>
              <a:schemeClr val="bg1">
                <a:lumMod val="75000"/>
              </a:schemeClr>
            </a:solidFill>
          </a:ln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79DD0F3-F790-0745-8300-FEC2A0613C9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26" t="889" r="19274" b="8660"/>
          <a:stretch/>
        </p:blipFill>
        <p:spPr>
          <a:xfrm>
            <a:off x="24551" y="62267"/>
            <a:ext cx="172099" cy="3405098"/>
          </a:xfrm>
          <a:prstGeom prst="rect">
            <a:avLst/>
          </a:prstGeom>
        </p:spPr>
      </p:pic>
      <p:sp>
        <p:nvSpPr>
          <p:cNvPr id="28" name="フリーフォーム 27">
            <a:extLst>
              <a:ext uri="{FF2B5EF4-FFF2-40B4-BE49-F238E27FC236}">
                <a16:creationId xmlns:a16="http://schemas.microsoft.com/office/drawing/2014/main" id="{39E96AFE-5173-914A-9602-1C11593B327C}"/>
              </a:ext>
            </a:extLst>
          </p:cNvPr>
          <p:cNvSpPr/>
          <p:nvPr/>
        </p:nvSpPr>
        <p:spPr>
          <a:xfrm rot="14888587" flipH="1">
            <a:off x="7547010" y="1079717"/>
            <a:ext cx="2741817" cy="3218339"/>
          </a:xfrm>
          <a:custGeom>
            <a:avLst/>
            <a:gdLst>
              <a:gd name="connsiteX0" fmla="*/ 1228822 w 1286552"/>
              <a:gd name="connsiteY0" fmla="*/ 148437 h 4461360"/>
              <a:gd name="connsiteX1" fmla="*/ 0 w 1286552"/>
              <a:gd name="connsiteY1" fmla="*/ 0 h 4461360"/>
              <a:gd name="connsiteX2" fmla="*/ 32989 w 1286552"/>
              <a:gd name="connsiteY2" fmla="*/ 4461360 h 4461360"/>
              <a:gd name="connsiteX3" fmla="*/ 1270057 w 1286552"/>
              <a:gd name="connsiteY3" fmla="*/ 3117179 h 4461360"/>
              <a:gd name="connsiteX4" fmla="*/ 1286552 w 1286552"/>
              <a:gd name="connsiteY4" fmla="*/ 3092440 h 4461360"/>
              <a:gd name="connsiteX0" fmla="*/ 1327788 w 1385518"/>
              <a:gd name="connsiteY0" fmla="*/ 0 h 4312923"/>
              <a:gd name="connsiteX1" fmla="*/ 0 w 1385518"/>
              <a:gd name="connsiteY1" fmla="*/ 214409 h 4312923"/>
              <a:gd name="connsiteX2" fmla="*/ 131955 w 1385518"/>
              <a:gd name="connsiteY2" fmla="*/ 4312923 h 4312923"/>
              <a:gd name="connsiteX3" fmla="*/ 1369023 w 1385518"/>
              <a:gd name="connsiteY3" fmla="*/ 2968742 h 4312923"/>
              <a:gd name="connsiteX4" fmla="*/ 1385518 w 1385518"/>
              <a:gd name="connsiteY4" fmla="*/ 2944003 h 4312923"/>
              <a:gd name="connsiteX0" fmla="*/ 1327788 w 1385518"/>
              <a:gd name="connsiteY0" fmla="*/ 0 h 4725248"/>
              <a:gd name="connsiteX1" fmla="*/ 0 w 1385518"/>
              <a:gd name="connsiteY1" fmla="*/ 214409 h 4725248"/>
              <a:gd name="connsiteX2" fmla="*/ 49484 w 1385518"/>
              <a:gd name="connsiteY2" fmla="*/ 4725248 h 4725248"/>
              <a:gd name="connsiteX3" fmla="*/ 1369023 w 1385518"/>
              <a:gd name="connsiteY3" fmla="*/ 2968742 h 4725248"/>
              <a:gd name="connsiteX4" fmla="*/ 1385518 w 1385518"/>
              <a:gd name="connsiteY4" fmla="*/ 2944003 h 4725248"/>
              <a:gd name="connsiteX0" fmla="*/ 1391288 w 1391288"/>
              <a:gd name="connsiteY0" fmla="*/ 854508 h 4510839"/>
              <a:gd name="connsiteX1" fmla="*/ 0 w 1391288"/>
              <a:gd name="connsiteY1" fmla="*/ 0 h 4510839"/>
              <a:gd name="connsiteX2" fmla="*/ 49484 w 1391288"/>
              <a:gd name="connsiteY2" fmla="*/ 4510839 h 4510839"/>
              <a:gd name="connsiteX3" fmla="*/ 1369023 w 1391288"/>
              <a:gd name="connsiteY3" fmla="*/ 2754333 h 4510839"/>
              <a:gd name="connsiteX4" fmla="*/ 1385518 w 1391288"/>
              <a:gd name="connsiteY4" fmla="*/ 2729594 h 4510839"/>
              <a:gd name="connsiteX0" fmla="*/ 1380704 w 1380704"/>
              <a:gd name="connsiteY0" fmla="*/ 0 h 3656331"/>
              <a:gd name="connsiteX1" fmla="*/ 0 w 1380704"/>
              <a:gd name="connsiteY1" fmla="*/ 1981826 h 3656331"/>
              <a:gd name="connsiteX2" fmla="*/ 38900 w 1380704"/>
              <a:gd name="connsiteY2" fmla="*/ 3656331 h 3656331"/>
              <a:gd name="connsiteX3" fmla="*/ 1358439 w 1380704"/>
              <a:gd name="connsiteY3" fmla="*/ 1899825 h 3656331"/>
              <a:gd name="connsiteX4" fmla="*/ 1374934 w 1380704"/>
              <a:gd name="connsiteY4" fmla="*/ 1875086 h 3656331"/>
              <a:gd name="connsiteX0" fmla="*/ 1380704 w 1380704"/>
              <a:gd name="connsiteY0" fmla="*/ 0 h 3635164"/>
              <a:gd name="connsiteX1" fmla="*/ 0 w 1380704"/>
              <a:gd name="connsiteY1" fmla="*/ 1981826 h 3635164"/>
              <a:gd name="connsiteX2" fmla="*/ 737400 w 1380704"/>
              <a:gd name="connsiteY2" fmla="*/ 3635164 h 3635164"/>
              <a:gd name="connsiteX3" fmla="*/ 1358439 w 1380704"/>
              <a:gd name="connsiteY3" fmla="*/ 1899825 h 3635164"/>
              <a:gd name="connsiteX4" fmla="*/ 1374934 w 1380704"/>
              <a:gd name="connsiteY4" fmla="*/ 1875086 h 3635164"/>
              <a:gd name="connsiteX0" fmla="*/ 671621 w 671621"/>
              <a:gd name="connsiteY0" fmla="*/ 0 h 3635164"/>
              <a:gd name="connsiteX1" fmla="*/ 0 w 671621"/>
              <a:gd name="connsiteY1" fmla="*/ 2320492 h 3635164"/>
              <a:gd name="connsiteX2" fmla="*/ 28317 w 671621"/>
              <a:gd name="connsiteY2" fmla="*/ 3635164 h 3635164"/>
              <a:gd name="connsiteX3" fmla="*/ 649356 w 671621"/>
              <a:gd name="connsiteY3" fmla="*/ 1899825 h 3635164"/>
              <a:gd name="connsiteX4" fmla="*/ 665851 w 671621"/>
              <a:gd name="connsiteY4" fmla="*/ 1875086 h 3635164"/>
              <a:gd name="connsiteX0" fmla="*/ 671621 w 671621"/>
              <a:gd name="connsiteY0" fmla="*/ 0 h 3709248"/>
              <a:gd name="connsiteX1" fmla="*/ 0 w 671621"/>
              <a:gd name="connsiteY1" fmla="*/ 2320492 h 3709248"/>
              <a:gd name="connsiteX2" fmla="*/ 134150 w 671621"/>
              <a:gd name="connsiteY2" fmla="*/ 3709248 h 3709248"/>
              <a:gd name="connsiteX3" fmla="*/ 649356 w 671621"/>
              <a:gd name="connsiteY3" fmla="*/ 1899825 h 3709248"/>
              <a:gd name="connsiteX4" fmla="*/ 665851 w 671621"/>
              <a:gd name="connsiteY4" fmla="*/ 1875086 h 3709248"/>
              <a:gd name="connsiteX0" fmla="*/ 1158454 w 1158454"/>
              <a:gd name="connsiteY0" fmla="*/ 1002675 h 4711923"/>
              <a:gd name="connsiteX1" fmla="*/ 0 w 1158454"/>
              <a:gd name="connsiteY1" fmla="*/ 0 h 4711923"/>
              <a:gd name="connsiteX2" fmla="*/ 620983 w 1158454"/>
              <a:gd name="connsiteY2" fmla="*/ 4711923 h 4711923"/>
              <a:gd name="connsiteX3" fmla="*/ 1136189 w 1158454"/>
              <a:gd name="connsiteY3" fmla="*/ 2902500 h 4711923"/>
              <a:gd name="connsiteX4" fmla="*/ 1152684 w 1158454"/>
              <a:gd name="connsiteY4" fmla="*/ 2877761 h 4711923"/>
              <a:gd name="connsiteX0" fmla="*/ 1331221 w 1331221"/>
              <a:gd name="connsiteY0" fmla="*/ 1002675 h 2902500"/>
              <a:gd name="connsiteX1" fmla="*/ 172767 w 1331221"/>
              <a:gd name="connsiteY1" fmla="*/ 0 h 2902500"/>
              <a:gd name="connsiteX2" fmla="*/ 0 w 1331221"/>
              <a:gd name="connsiteY2" fmla="*/ 1261756 h 2902500"/>
              <a:gd name="connsiteX3" fmla="*/ 1308956 w 1331221"/>
              <a:gd name="connsiteY3" fmla="*/ 2902500 h 2902500"/>
              <a:gd name="connsiteX4" fmla="*/ 1325451 w 1331221"/>
              <a:gd name="connsiteY4" fmla="*/ 2877761 h 2902500"/>
              <a:gd name="connsiteX0" fmla="*/ 2857272 w 2857272"/>
              <a:gd name="connsiteY0" fmla="*/ 1002675 h 3978705"/>
              <a:gd name="connsiteX1" fmla="*/ 1698818 w 2857272"/>
              <a:gd name="connsiteY1" fmla="*/ 0 h 3978705"/>
              <a:gd name="connsiteX2" fmla="*/ 0 w 2857272"/>
              <a:gd name="connsiteY2" fmla="*/ 3978705 h 3978705"/>
              <a:gd name="connsiteX3" fmla="*/ 2835007 w 2857272"/>
              <a:gd name="connsiteY3" fmla="*/ 2902500 h 3978705"/>
              <a:gd name="connsiteX4" fmla="*/ 2851502 w 2857272"/>
              <a:gd name="connsiteY4" fmla="*/ 2877761 h 3978705"/>
              <a:gd name="connsiteX0" fmla="*/ 2857272 w 2857272"/>
              <a:gd name="connsiteY0" fmla="*/ 0 h 2976030"/>
              <a:gd name="connsiteX1" fmla="*/ 34930 w 2857272"/>
              <a:gd name="connsiteY1" fmla="*/ 1084257 h 2976030"/>
              <a:gd name="connsiteX2" fmla="*/ 0 w 2857272"/>
              <a:gd name="connsiteY2" fmla="*/ 2976030 h 2976030"/>
              <a:gd name="connsiteX3" fmla="*/ 2835007 w 2857272"/>
              <a:gd name="connsiteY3" fmla="*/ 1899825 h 2976030"/>
              <a:gd name="connsiteX4" fmla="*/ 2851502 w 2857272"/>
              <a:gd name="connsiteY4" fmla="*/ 1875086 h 2976030"/>
              <a:gd name="connsiteX0" fmla="*/ 2857272 w 2857272"/>
              <a:gd name="connsiteY0" fmla="*/ 0 h 2976030"/>
              <a:gd name="connsiteX1" fmla="*/ 34930 w 2857272"/>
              <a:gd name="connsiteY1" fmla="*/ 1084257 h 2976030"/>
              <a:gd name="connsiteX2" fmla="*/ 0 w 2857272"/>
              <a:gd name="connsiteY2" fmla="*/ 2976030 h 2976030"/>
              <a:gd name="connsiteX3" fmla="*/ 2835007 w 2857272"/>
              <a:gd name="connsiteY3" fmla="*/ 1899825 h 2976030"/>
              <a:gd name="connsiteX0" fmla="*/ 2857272 w 2913771"/>
              <a:gd name="connsiteY0" fmla="*/ 0 h 2976030"/>
              <a:gd name="connsiteX1" fmla="*/ 34930 w 2913771"/>
              <a:gd name="connsiteY1" fmla="*/ 1084257 h 2976030"/>
              <a:gd name="connsiteX2" fmla="*/ 0 w 2913771"/>
              <a:gd name="connsiteY2" fmla="*/ 2976030 h 2976030"/>
              <a:gd name="connsiteX3" fmla="*/ 2913771 w 2913771"/>
              <a:gd name="connsiteY3" fmla="*/ 1164805 h 2976030"/>
              <a:gd name="connsiteX0" fmla="*/ 2857272 w 2913771"/>
              <a:gd name="connsiteY0" fmla="*/ 0 h 2976030"/>
              <a:gd name="connsiteX1" fmla="*/ 2279702 w 2913771"/>
              <a:gd name="connsiteY1" fmla="*/ 60480 h 2976030"/>
              <a:gd name="connsiteX2" fmla="*/ 0 w 2913771"/>
              <a:gd name="connsiteY2" fmla="*/ 2976030 h 2976030"/>
              <a:gd name="connsiteX3" fmla="*/ 2913771 w 2913771"/>
              <a:gd name="connsiteY3" fmla="*/ 1164805 h 2976030"/>
              <a:gd name="connsiteX0" fmla="*/ 577570 w 634069"/>
              <a:gd name="connsiteY0" fmla="*/ 0 h 5469848"/>
              <a:gd name="connsiteX1" fmla="*/ 0 w 634069"/>
              <a:gd name="connsiteY1" fmla="*/ 60480 h 5469848"/>
              <a:gd name="connsiteX2" fmla="*/ 171825 w 634069"/>
              <a:gd name="connsiteY2" fmla="*/ 5469848 h 5469848"/>
              <a:gd name="connsiteX3" fmla="*/ 634069 w 634069"/>
              <a:gd name="connsiteY3" fmla="*/ 1164805 h 5469848"/>
              <a:gd name="connsiteX0" fmla="*/ 587416 w 643915"/>
              <a:gd name="connsiteY0" fmla="*/ 202028 h 5671876"/>
              <a:gd name="connsiteX1" fmla="*/ 0 w 643915"/>
              <a:gd name="connsiteY1" fmla="*/ 0 h 5671876"/>
              <a:gd name="connsiteX2" fmla="*/ 181671 w 643915"/>
              <a:gd name="connsiteY2" fmla="*/ 5671876 h 5671876"/>
              <a:gd name="connsiteX3" fmla="*/ 643915 w 643915"/>
              <a:gd name="connsiteY3" fmla="*/ 1366833 h 5671876"/>
              <a:gd name="connsiteX0" fmla="*/ 587416 w 643915"/>
              <a:gd name="connsiteY0" fmla="*/ 202028 h 5396244"/>
              <a:gd name="connsiteX1" fmla="*/ 0 w 643915"/>
              <a:gd name="connsiteY1" fmla="*/ 0 h 5396244"/>
              <a:gd name="connsiteX2" fmla="*/ 33988 w 643915"/>
              <a:gd name="connsiteY2" fmla="*/ 5396244 h 5396244"/>
              <a:gd name="connsiteX3" fmla="*/ 643915 w 643915"/>
              <a:gd name="connsiteY3" fmla="*/ 1366833 h 5396244"/>
              <a:gd name="connsiteX0" fmla="*/ 651883 w 708382"/>
              <a:gd name="connsiteY0" fmla="*/ 202028 h 1576766"/>
              <a:gd name="connsiteX1" fmla="*/ 64467 w 708382"/>
              <a:gd name="connsiteY1" fmla="*/ 0 h 1576766"/>
              <a:gd name="connsiteX2" fmla="*/ 0 w 708382"/>
              <a:gd name="connsiteY2" fmla="*/ 1576766 h 1576766"/>
              <a:gd name="connsiteX3" fmla="*/ 708382 w 708382"/>
              <a:gd name="connsiteY3" fmla="*/ 1366833 h 1576766"/>
              <a:gd name="connsiteX0" fmla="*/ 1026012 w 1026012"/>
              <a:gd name="connsiteY0" fmla="*/ 0 h 1834126"/>
              <a:gd name="connsiteX1" fmla="*/ 64467 w 1026012"/>
              <a:gd name="connsiteY1" fmla="*/ 257360 h 1834126"/>
              <a:gd name="connsiteX2" fmla="*/ 0 w 1026012"/>
              <a:gd name="connsiteY2" fmla="*/ 1834126 h 1834126"/>
              <a:gd name="connsiteX3" fmla="*/ 708382 w 1026012"/>
              <a:gd name="connsiteY3" fmla="*/ 1624193 h 1834126"/>
              <a:gd name="connsiteX0" fmla="*/ 1026012 w 1026012"/>
              <a:gd name="connsiteY0" fmla="*/ 0 h 5469922"/>
              <a:gd name="connsiteX1" fmla="*/ 64467 w 1026012"/>
              <a:gd name="connsiteY1" fmla="*/ 257360 h 5469922"/>
              <a:gd name="connsiteX2" fmla="*/ 0 w 1026012"/>
              <a:gd name="connsiteY2" fmla="*/ 1834126 h 5469922"/>
              <a:gd name="connsiteX3" fmla="*/ 1003747 w 1026012"/>
              <a:gd name="connsiteY3" fmla="*/ 5469922 h 5469922"/>
              <a:gd name="connsiteX0" fmla="*/ 976784 w 1003747"/>
              <a:gd name="connsiteY0" fmla="*/ 0 h 5522423"/>
              <a:gd name="connsiteX1" fmla="*/ 64467 w 1003747"/>
              <a:gd name="connsiteY1" fmla="*/ 309861 h 5522423"/>
              <a:gd name="connsiteX2" fmla="*/ 0 w 1003747"/>
              <a:gd name="connsiteY2" fmla="*/ 1886627 h 5522423"/>
              <a:gd name="connsiteX3" fmla="*/ 1003747 w 1003747"/>
              <a:gd name="connsiteY3" fmla="*/ 5522423 h 5522423"/>
              <a:gd name="connsiteX0" fmla="*/ 912317 w 939280"/>
              <a:gd name="connsiteY0" fmla="*/ 0 h 5522423"/>
              <a:gd name="connsiteX1" fmla="*/ 0 w 939280"/>
              <a:gd name="connsiteY1" fmla="*/ 309861 h 5522423"/>
              <a:gd name="connsiteX2" fmla="*/ 33988 w 939280"/>
              <a:gd name="connsiteY2" fmla="*/ 1702873 h 5522423"/>
              <a:gd name="connsiteX3" fmla="*/ 939280 w 939280"/>
              <a:gd name="connsiteY3" fmla="*/ 5522423 h 5522423"/>
              <a:gd name="connsiteX0" fmla="*/ 912317 w 939280"/>
              <a:gd name="connsiteY0" fmla="*/ 0 h 5522423"/>
              <a:gd name="connsiteX1" fmla="*/ 0 w 939280"/>
              <a:gd name="connsiteY1" fmla="*/ 309861 h 5522423"/>
              <a:gd name="connsiteX2" fmla="*/ 58926 w 939280"/>
              <a:gd name="connsiteY2" fmla="*/ 2822320 h 5522423"/>
              <a:gd name="connsiteX3" fmla="*/ 939280 w 939280"/>
              <a:gd name="connsiteY3" fmla="*/ 5522423 h 5522423"/>
              <a:gd name="connsiteX0" fmla="*/ 854128 w 881091"/>
              <a:gd name="connsiteY0" fmla="*/ 0 h 5522423"/>
              <a:gd name="connsiteX1" fmla="*/ 0 w 881091"/>
              <a:gd name="connsiteY1" fmla="*/ 1285221 h 5522423"/>
              <a:gd name="connsiteX2" fmla="*/ 737 w 881091"/>
              <a:gd name="connsiteY2" fmla="*/ 2822320 h 5522423"/>
              <a:gd name="connsiteX3" fmla="*/ 881091 w 881091"/>
              <a:gd name="connsiteY3" fmla="*/ 5522423 h 5522423"/>
              <a:gd name="connsiteX0" fmla="*/ 854128 w 854128"/>
              <a:gd name="connsiteY0" fmla="*/ 0 h 3321696"/>
              <a:gd name="connsiteX1" fmla="*/ 0 w 854128"/>
              <a:gd name="connsiteY1" fmla="*/ 1285221 h 3321696"/>
              <a:gd name="connsiteX2" fmla="*/ 737 w 854128"/>
              <a:gd name="connsiteY2" fmla="*/ 2822320 h 3321696"/>
              <a:gd name="connsiteX3" fmla="*/ 812127 w 854128"/>
              <a:gd name="connsiteY3" fmla="*/ 3321696 h 3321696"/>
              <a:gd name="connsiteX0" fmla="*/ 854128 w 854128"/>
              <a:gd name="connsiteY0" fmla="*/ 0 h 3390657"/>
              <a:gd name="connsiteX1" fmla="*/ 0 w 854128"/>
              <a:gd name="connsiteY1" fmla="*/ 1285221 h 3390657"/>
              <a:gd name="connsiteX2" fmla="*/ 737 w 854128"/>
              <a:gd name="connsiteY2" fmla="*/ 2822320 h 3390657"/>
              <a:gd name="connsiteX3" fmla="*/ 812127 w 854128"/>
              <a:gd name="connsiteY3" fmla="*/ 3321696 h 3390657"/>
              <a:gd name="connsiteX0" fmla="*/ 854128 w 854128"/>
              <a:gd name="connsiteY0" fmla="*/ 0 h 3321696"/>
              <a:gd name="connsiteX1" fmla="*/ 0 w 854128"/>
              <a:gd name="connsiteY1" fmla="*/ 1285221 h 3321696"/>
              <a:gd name="connsiteX2" fmla="*/ 737 w 854128"/>
              <a:gd name="connsiteY2" fmla="*/ 2822320 h 3321696"/>
              <a:gd name="connsiteX3" fmla="*/ 812127 w 854128"/>
              <a:gd name="connsiteY3" fmla="*/ 3321696 h 3321696"/>
              <a:gd name="connsiteX0" fmla="*/ 854128 w 854128"/>
              <a:gd name="connsiteY0" fmla="*/ 0 h 3321696"/>
              <a:gd name="connsiteX1" fmla="*/ 0 w 854128"/>
              <a:gd name="connsiteY1" fmla="*/ 1285221 h 3321696"/>
              <a:gd name="connsiteX2" fmla="*/ 737 w 854128"/>
              <a:gd name="connsiteY2" fmla="*/ 2822320 h 3321696"/>
              <a:gd name="connsiteX3" fmla="*/ 812127 w 854128"/>
              <a:gd name="connsiteY3" fmla="*/ 3321696 h 3321696"/>
              <a:gd name="connsiteX0" fmla="*/ 854128 w 926780"/>
              <a:gd name="connsiteY0" fmla="*/ 0 h 5292032"/>
              <a:gd name="connsiteX1" fmla="*/ 0 w 926780"/>
              <a:gd name="connsiteY1" fmla="*/ 1285221 h 5292032"/>
              <a:gd name="connsiteX2" fmla="*/ 737 w 926780"/>
              <a:gd name="connsiteY2" fmla="*/ 2822320 h 5292032"/>
              <a:gd name="connsiteX3" fmla="*/ 926780 w 926780"/>
              <a:gd name="connsiteY3" fmla="*/ 5292032 h 5292032"/>
              <a:gd name="connsiteX0" fmla="*/ 854128 w 926780"/>
              <a:gd name="connsiteY0" fmla="*/ 0 h 5292032"/>
              <a:gd name="connsiteX1" fmla="*/ 0 w 926780"/>
              <a:gd name="connsiteY1" fmla="*/ 1285221 h 5292032"/>
              <a:gd name="connsiteX2" fmla="*/ 737 w 926780"/>
              <a:gd name="connsiteY2" fmla="*/ 2822320 h 5292032"/>
              <a:gd name="connsiteX3" fmla="*/ 926780 w 926780"/>
              <a:gd name="connsiteY3" fmla="*/ 5292032 h 5292032"/>
              <a:gd name="connsiteX0" fmla="*/ 854128 w 863084"/>
              <a:gd name="connsiteY0" fmla="*/ 0 h 5309018"/>
              <a:gd name="connsiteX1" fmla="*/ 0 w 863084"/>
              <a:gd name="connsiteY1" fmla="*/ 1285221 h 5309018"/>
              <a:gd name="connsiteX2" fmla="*/ 737 w 863084"/>
              <a:gd name="connsiteY2" fmla="*/ 2822320 h 5309018"/>
              <a:gd name="connsiteX3" fmla="*/ 863084 w 863084"/>
              <a:gd name="connsiteY3" fmla="*/ 5309018 h 5309018"/>
              <a:gd name="connsiteX0" fmla="*/ 854128 w 863084"/>
              <a:gd name="connsiteY0" fmla="*/ 0 h 5309018"/>
              <a:gd name="connsiteX1" fmla="*/ 0 w 863084"/>
              <a:gd name="connsiteY1" fmla="*/ 1285221 h 5309018"/>
              <a:gd name="connsiteX2" fmla="*/ 737 w 863084"/>
              <a:gd name="connsiteY2" fmla="*/ 2822320 h 5309018"/>
              <a:gd name="connsiteX3" fmla="*/ 863084 w 863084"/>
              <a:gd name="connsiteY3" fmla="*/ 5309018 h 5309018"/>
              <a:gd name="connsiteX0" fmla="*/ 854128 w 863084"/>
              <a:gd name="connsiteY0" fmla="*/ 0 h 4714520"/>
              <a:gd name="connsiteX1" fmla="*/ 0 w 863084"/>
              <a:gd name="connsiteY1" fmla="*/ 690723 h 4714520"/>
              <a:gd name="connsiteX2" fmla="*/ 737 w 863084"/>
              <a:gd name="connsiteY2" fmla="*/ 2227822 h 4714520"/>
              <a:gd name="connsiteX3" fmla="*/ 863084 w 863084"/>
              <a:gd name="connsiteY3" fmla="*/ 4714520 h 4714520"/>
              <a:gd name="connsiteX0" fmla="*/ 854128 w 863084"/>
              <a:gd name="connsiteY0" fmla="*/ 0 h 4714520"/>
              <a:gd name="connsiteX1" fmla="*/ 0 w 863084"/>
              <a:gd name="connsiteY1" fmla="*/ 1726848 h 4714520"/>
              <a:gd name="connsiteX2" fmla="*/ 737 w 863084"/>
              <a:gd name="connsiteY2" fmla="*/ 2227822 h 4714520"/>
              <a:gd name="connsiteX3" fmla="*/ 863084 w 863084"/>
              <a:gd name="connsiteY3" fmla="*/ 4714520 h 4714520"/>
              <a:gd name="connsiteX0" fmla="*/ 854128 w 863084"/>
              <a:gd name="connsiteY0" fmla="*/ 0 h 4714520"/>
              <a:gd name="connsiteX1" fmla="*/ 0 w 863084"/>
              <a:gd name="connsiteY1" fmla="*/ 1726848 h 4714520"/>
              <a:gd name="connsiteX2" fmla="*/ 737 w 863084"/>
              <a:gd name="connsiteY2" fmla="*/ 2227822 h 4714520"/>
              <a:gd name="connsiteX3" fmla="*/ 863084 w 863084"/>
              <a:gd name="connsiteY3" fmla="*/ 4714520 h 4714520"/>
              <a:gd name="connsiteX0" fmla="*/ 930564 w 939520"/>
              <a:gd name="connsiteY0" fmla="*/ 0 h 4714520"/>
              <a:gd name="connsiteX1" fmla="*/ 0 w 939520"/>
              <a:gd name="connsiteY1" fmla="*/ 1862734 h 4714520"/>
              <a:gd name="connsiteX2" fmla="*/ 77173 w 939520"/>
              <a:gd name="connsiteY2" fmla="*/ 2227822 h 4714520"/>
              <a:gd name="connsiteX3" fmla="*/ 939520 w 939520"/>
              <a:gd name="connsiteY3" fmla="*/ 4714520 h 4714520"/>
              <a:gd name="connsiteX0" fmla="*/ 930564 w 939520"/>
              <a:gd name="connsiteY0" fmla="*/ 0 h 4714520"/>
              <a:gd name="connsiteX1" fmla="*/ 0 w 939520"/>
              <a:gd name="connsiteY1" fmla="*/ 1862734 h 4714520"/>
              <a:gd name="connsiteX2" fmla="*/ 77173 w 939520"/>
              <a:gd name="connsiteY2" fmla="*/ 2227822 h 4714520"/>
              <a:gd name="connsiteX3" fmla="*/ 939520 w 939520"/>
              <a:gd name="connsiteY3" fmla="*/ 4714520 h 4714520"/>
              <a:gd name="connsiteX0" fmla="*/ 930564 w 939520"/>
              <a:gd name="connsiteY0" fmla="*/ 0 h 4714520"/>
              <a:gd name="connsiteX1" fmla="*/ 0 w 939520"/>
              <a:gd name="connsiteY1" fmla="*/ 1862734 h 4714520"/>
              <a:gd name="connsiteX2" fmla="*/ 77173 w 939520"/>
              <a:gd name="connsiteY2" fmla="*/ 2227822 h 4714520"/>
              <a:gd name="connsiteX3" fmla="*/ 939520 w 939520"/>
              <a:gd name="connsiteY3" fmla="*/ 4714520 h 4714520"/>
              <a:gd name="connsiteX0" fmla="*/ 942569 w 951525"/>
              <a:gd name="connsiteY0" fmla="*/ 0 h 4714520"/>
              <a:gd name="connsiteX1" fmla="*/ 12005 w 951525"/>
              <a:gd name="connsiteY1" fmla="*/ 1862734 h 4714520"/>
              <a:gd name="connsiteX2" fmla="*/ 3 w 951525"/>
              <a:gd name="connsiteY2" fmla="*/ 2312750 h 4714520"/>
              <a:gd name="connsiteX3" fmla="*/ 951525 w 951525"/>
              <a:gd name="connsiteY3" fmla="*/ 4714520 h 4714520"/>
              <a:gd name="connsiteX0" fmla="*/ 945358 w 954314"/>
              <a:gd name="connsiteY0" fmla="*/ 0 h 4714520"/>
              <a:gd name="connsiteX1" fmla="*/ 0 w 954314"/>
              <a:gd name="connsiteY1" fmla="*/ 1908761 h 4714520"/>
              <a:gd name="connsiteX2" fmla="*/ 2792 w 954314"/>
              <a:gd name="connsiteY2" fmla="*/ 2312750 h 4714520"/>
              <a:gd name="connsiteX3" fmla="*/ 954314 w 954314"/>
              <a:gd name="connsiteY3" fmla="*/ 4714520 h 4714520"/>
              <a:gd name="connsiteX0" fmla="*/ 945358 w 954314"/>
              <a:gd name="connsiteY0" fmla="*/ 0 h 4714520"/>
              <a:gd name="connsiteX1" fmla="*/ 0 w 954314"/>
              <a:gd name="connsiteY1" fmla="*/ 1961362 h 4714520"/>
              <a:gd name="connsiteX2" fmla="*/ 2792 w 954314"/>
              <a:gd name="connsiteY2" fmla="*/ 2312750 h 4714520"/>
              <a:gd name="connsiteX3" fmla="*/ 954314 w 954314"/>
              <a:gd name="connsiteY3" fmla="*/ 4714520 h 4714520"/>
              <a:gd name="connsiteX0" fmla="*/ 945358 w 1737242"/>
              <a:gd name="connsiteY0" fmla="*/ 0 h 5674476"/>
              <a:gd name="connsiteX1" fmla="*/ 0 w 1737242"/>
              <a:gd name="connsiteY1" fmla="*/ 1961362 h 5674476"/>
              <a:gd name="connsiteX2" fmla="*/ 2792 w 1737242"/>
              <a:gd name="connsiteY2" fmla="*/ 2312750 h 5674476"/>
              <a:gd name="connsiteX3" fmla="*/ 1737242 w 1737242"/>
              <a:gd name="connsiteY3" fmla="*/ 5674476 h 5674476"/>
              <a:gd name="connsiteX0" fmla="*/ 2517406 w 2517406"/>
              <a:gd name="connsiteY0" fmla="*/ 0 h 3916485"/>
              <a:gd name="connsiteX1" fmla="*/ 0 w 2517406"/>
              <a:gd name="connsiteY1" fmla="*/ 203371 h 3916485"/>
              <a:gd name="connsiteX2" fmla="*/ 2792 w 2517406"/>
              <a:gd name="connsiteY2" fmla="*/ 554759 h 3916485"/>
              <a:gd name="connsiteX3" fmla="*/ 1737242 w 2517406"/>
              <a:gd name="connsiteY3" fmla="*/ 3916485 h 3916485"/>
              <a:gd name="connsiteX0" fmla="*/ 2517406 w 2517406"/>
              <a:gd name="connsiteY0" fmla="*/ 50579 h 3967064"/>
              <a:gd name="connsiteX1" fmla="*/ 0 w 2517406"/>
              <a:gd name="connsiteY1" fmla="*/ 253950 h 3967064"/>
              <a:gd name="connsiteX2" fmla="*/ 2792 w 2517406"/>
              <a:gd name="connsiteY2" fmla="*/ 605338 h 3967064"/>
              <a:gd name="connsiteX3" fmla="*/ 1737242 w 2517406"/>
              <a:gd name="connsiteY3" fmla="*/ 3967064 h 3967064"/>
              <a:gd name="connsiteX0" fmla="*/ 2553745 w 2553745"/>
              <a:gd name="connsiteY0" fmla="*/ 113473 h 3939587"/>
              <a:gd name="connsiteX1" fmla="*/ 0 w 2553745"/>
              <a:gd name="connsiteY1" fmla="*/ 226473 h 3939587"/>
              <a:gd name="connsiteX2" fmla="*/ 2792 w 2553745"/>
              <a:gd name="connsiteY2" fmla="*/ 577861 h 3939587"/>
              <a:gd name="connsiteX3" fmla="*/ 1737242 w 2553745"/>
              <a:gd name="connsiteY3" fmla="*/ 3939587 h 3939587"/>
              <a:gd name="connsiteX0" fmla="*/ 2553745 w 2553745"/>
              <a:gd name="connsiteY0" fmla="*/ 113473 h 3939587"/>
              <a:gd name="connsiteX1" fmla="*/ 0 w 2553745"/>
              <a:gd name="connsiteY1" fmla="*/ 226473 h 3939587"/>
              <a:gd name="connsiteX2" fmla="*/ 109044 w 2553745"/>
              <a:gd name="connsiteY2" fmla="*/ 1387291 h 3939587"/>
              <a:gd name="connsiteX3" fmla="*/ 1737242 w 2553745"/>
              <a:gd name="connsiteY3" fmla="*/ 3939587 h 3939587"/>
              <a:gd name="connsiteX0" fmla="*/ 2444702 w 2444702"/>
              <a:gd name="connsiteY0" fmla="*/ 86527 h 3912641"/>
              <a:gd name="connsiteX1" fmla="*/ 94428 w 2444702"/>
              <a:gd name="connsiteY1" fmla="*/ 237114 h 3912641"/>
              <a:gd name="connsiteX2" fmla="*/ 1 w 2444702"/>
              <a:gd name="connsiteY2" fmla="*/ 1360345 h 3912641"/>
              <a:gd name="connsiteX3" fmla="*/ 1628199 w 2444702"/>
              <a:gd name="connsiteY3" fmla="*/ 3912641 h 3912641"/>
              <a:gd name="connsiteX0" fmla="*/ 2444702 w 2444702"/>
              <a:gd name="connsiteY0" fmla="*/ 0 h 3826114"/>
              <a:gd name="connsiteX1" fmla="*/ 94428 w 2444702"/>
              <a:gd name="connsiteY1" fmla="*/ 150587 h 3826114"/>
              <a:gd name="connsiteX2" fmla="*/ 1 w 2444702"/>
              <a:gd name="connsiteY2" fmla="*/ 1273818 h 3826114"/>
              <a:gd name="connsiteX3" fmla="*/ 1628199 w 2444702"/>
              <a:gd name="connsiteY3" fmla="*/ 3826114 h 3826114"/>
              <a:gd name="connsiteX0" fmla="*/ 2444702 w 2444702"/>
              <a:gd name="connsiteY0" fmla="*/ 0 h 3826114"/>
              <a:gd name="connsiteX1" fmla="*/ 94428 w 2444702"/>
              <a:gd name="connsiteY1" fmla="*/ 150587 h 3826114"/>
              <a:gd name="connsiteX2" fmla="*/ 1 w 2444702"/>
              <a:gd name="connsiteY2" fmla="*/ 1273818 h 3826114"/>
              <a:gd name="connsiteX3" fmla="*/ 1628199 w 2444702"/>
              <a:gd name="connsiteY3" fmla="*/ 3826114 h 3826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4702" h="3826114">
                <a:moveTo>
                  <a:pt x="2444702" y="0"/>
                </a:moveTo>
                <a:cubicBezTo>
                  <a:pt x="1939711" y="128452"/>
                  <a:pt x="1300960" y="562968"/>
                  <a:pt x="94428" y="150587"/>
                </a:cubicBezTo>
                <a:cubicBezTo>
                  <a:pt x="94674" y="662953"/>
                  <a:pt x="-245" y="761452"/>
                  <a:pt x="1" y="1273818"/>
                </a:cubicBezTo>
                <a:cubicBezTo>
                  <a:pt x="297167" y="1461963"/>
                  <a:pt x="1417811" y="3065694"/>
                  <a:pt x="1628199" y="3826114"/>
                </a:cubicBezTo>
              </a:path>
            </a:pathLst>
          </a:custGeom>
          <a:solidFill>
            <a:srgbClr val="FFFFCC">
              <a:alpha val="50000"/>
            </a:srgbClr>
          </a:solidFill>
          <a:ln w="12700" cmpd="sng">
            <a:solidFill>
              <a:schemeClr val="accent5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ja-JP" altLang="en-US" sz="1013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5B2C422-EBB8-014F-8F3B-C36F61414E9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8" t="13415" r="2538" b="7331"/>
          <a:stretch/>
        </p:blipFill>
        <p:spPr>
          <a:xfrm>
            <a:off x="7893180" y="2517415"/>
            <a:ext cx="2679707" cy="2067203"/>
          </a:xfrm>
          <a:prstGeom prst="rect">
            <a:avLst/>
          </a:prstGeom>
          <a:ln w="31750"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30" name="Freeform 29">
            <a:extLst>
              <a:ext uri="{FF2B5EF4-FFF2-40B4-BE49-F238E27FC236}">
                <a16:creationId xmlns:a16="http://schemas.microsoft.com/office/drawing/2014/main" id="{2EB71AF4-7FB6-BF43-A84A-B78CC75F394B}"/>
              </a:ext>
            </a:extLst>
          </p:cNvPr>
          <p:cNvSpPr/>
          <p:nvPr/>
        </p:nvSpPr>
        <p:spPr>
          <a:xfrm>
            <a:off x="4019664" y="189461"/>
            <a:ext cx="1186105" cy="1154179"/>
          </a:xfrm>
          <a:custGeom>
            <a:avLst/>
            <a:gdLst>
              <a:gd name="connsiteX0" fmla="*/ 1711842 w 1759048"/>
              <a:gd name="connsiteY0" fmla="*/ 0 h 1071310"/>
              <a:gd name="connsiteX1" fmla="*/ 1541721 w 1759048"/>
              <a:gd name="connsiteY1" fmla="*/ 978195 h 1071310"/>
              <a:gd name="connsiteX2" fmla="*/ 0 w 1759048"/>
              <a:gd name="connsiteY2" fmla="*/ 1031358 h 1071310"/>
              <a:gd name="connsiteX3" fmla="*/ 0 w 1759048"/>
              <a:gd name="connsiteY3" fmla="*/ 1031358 h 1071310"/>
              <a:gd name="connsiteX0" fmla="*/ 1711842 w 1717183"/>
              <a:gd name="connsiteY0" fmla="*/ 0 h 1041998"/>
              <a:gd name="connsiteX1" fmla="*/ 1063255 w 1717183"/>
              <a:gd name="connsiteY1" fmla="*/ 935665 h 1041998"/>
              <a:gd name="connsiteX2" fmla="*/ 0 w 1717183"/>
              <a:gd name="connsiteY2" fmla="*/ 1031358 h 1041998"/>
              <a:gd name="connsiteX3" fmla="*/ 0 w 1717183"/>
              <a:gd name="connsiteY3" fmla="*/ 1031358 h 1041998"/>
              <a:gd name="connsiteX0" fmla="*/ 1711842 w 1717066"/>
              <a:gd name="connsiteY0" fmla="*/ 0 h 1031358"/>
              <a:gd name="connsiteX1" fmla="*/ 1052623 w 1717066"/>
              <a:gd name="connsiteY1" fmla="*/ 871869 h 1031358"/>
              <a:gd name="connsiteX2" fmla="*/ 0 w 1717066"/>
              <a:gd name="connsiteY2" fmla="*/ 1031358 h 1031358"/>
              <a:gd name="connsiteX3" fmla="*/ 0 w 1717066"/>
              <a:gd name="connsiteY3" fmla="*/ 1031358 h 1031358"/>
              <a:gd name="connsiteX0" fmla="*/ 1711842 w 1711842"/>
              <a:gd name="connsiteY0" fmla="*/ 0 h 1031358"/>
              <a:gd name="connsiteX1" fmla="*/ 1052623 w 1711842"/>
              <a:gd name="connsiteY1" fmla="*/ 871869 h 1031358"/>
              <a:gd name="connsiteX2" fmla="*/ 0 w 1711842"/>
              <a:gd name="connsiteY2" fmla="*/ 1031358 h 1031358"/>
              <a:gd name="connsiteX3" fmla="*/ 0 w 1711842"/>
              <a:gd name="connsiteY3" fmla="*/ 1031358 h 1031358"/>
              <a:gd name="connsiteX0" fmla="*/ 1711842 w 1711842"/>
              <a:gd name="connsiteY0" fmla="*/ 0 h 1031358"/>
              <a:gd name="connsiteX1" fmla="*/ 1052623 w 1711842"/>
              <a:gd name="connsiteY1" fmla="*/ 871869 h 1031358"/>
              <a:gd name="connsiteX2" fmla="*/ 0 w 1711842"/>
              <a:gd name="connsiteY2" fmla="*/ 1031358 h 1031358"/>
              <a:gd name="connsiteX3" fmla="*/ 0 w 1711842"/>
              <a:gd name="connsiteY3" fmla="*/ 1031358 h 1031358"/>
              <a:gd name="connsiteX0" fmla="*/ 1711842 w 1711842"/>
              <a:gd name="connsiteY0" fmla="*/ 0 h 1031358"/>
              <a:gd name="connsiteX1" fmla="*/ 1052623 w 1711842"/>
              <a:gd name="connsiteY1" fmla="*/ 871869 h 1031358"/>
              <a:gd name="connsiteX2" fmla="*/ 0 w 1711842"/>
              <a:gd name="connsiteY2" fmla="*/ 1031358 h 1031358"/>
              <a:gd name="connsiteX3" fmla="*/ 0 w 1711842"/>
              <a:gd name="connsiteY3" fmla="*/ 1031358 h 1031358"/>
              <a:gd name="connsiteX0" fmla="*/ 3830260 w 3830260"/>
              <a:gd name="connsiteY0" fmla="*/ 0 h 1401538"/>
              <a:gd name="connsiteX1" fmla="*/ 1052623 w 3830260"/>
              <a:gd name="connsiteY1" fmla="*/ 1238000 h 1401538"/>
              <a:gd name="connsiteX2" fmla="*/ 0 w 3830260"/>
              <a:gd name="connsiteY2" fmla="*/ 1397489 h 1401538"/>
              <a:gd name="connsiteX3" fmla="*/ 0 w 3830260"/>
              <a:gd name="connsiteY3" fmla="*/ 1397489 h 1401538"/>
              <a:gd name="connsiteX0" fmla="*/ 3830260 w 3831676"/>
              <a:gd name="connsiteY0" fmla="*/ 0 h 1401538"/>
              <a:gd name="connsiteX1" fmla="*/ 1052623 w 3831676"/>
              <a:gd name="connsiteY1" fmla="*/ 1238000 h 1401538"/>
              <a:gd name="connsiteX2" fmla="*/ 0 w 3831676"/>
              <a:gd name="connsiteY2" fmla="*/ 1397489 h 1401538"/>
              <a:gd name="connsiteX3" fmla="*/ 0 w 3831676"/>
              <a:gd name="connsiteY3" fmla="*/ 1397489 h 1401538"/>
              <a:gd name="connsiteX0" fmla="*/ 3830260 w 4763836"/>
              <a:gd name="connsiteY0" fmla="*/ 0 h 1397489"/>
              <a:gd name="connsiteX1" fmla="*/ 4591344 w 4763836"/>
              <a:gd name="connsiteY1" fmla="*/ 712425 h 1397489"/>
              <a:gd name="connsiteX2" fmla="*/ 0 w 4763836"/>
              <a:gd name="connsiteY2" fmla="*/ 1397489 h 1397489"/>
              <a:gd name="connsiteX3" fmla="*/ 0 w 4763836"/>
              <a:gd name="connsiteY3" fmla="*/ 1397489 h 1397489"/>
              <a:gd name="connsiteX0" fmla="*/ 3830260 w 4611405"/>
              <a:gd name="connsiteY0" fmla="*/ 0 h 1397489"/>
              <a:gd name="connsiteX1" fmla="*/ 4591344 w 4611405"/>
              <a:gd name="connsiteY1" fmla="*/ 712425 h 1397489"/>
              <a:gd name="connsiteX2" fmla="*/ 0 w 4611405"/>
              <a:gd name="connsiteY2" fmla="*/ 1397489 h 1397489"/>
              <a:gd name="connsiteX3" fmla="*/ 0 w 4611405"/>
              <a:gd name="connsiteY3" fmla="*/ 1397489 h 1397489"/>
              <a:gd name="connsiteX0" fmla="*/ 3830260 w 4611405"/>
              <a:gd name="connsiteY0" fmla="*/ 0 h 1556933"/>
              <a:gd name="connsiteX1" fmla="*/ 4591344 w 4611405"/>
              <a:gd name="connsiteY1" fmla="*/ 712425 h 1556933"/>
              <a:gd name="connsiteX2" fmla="*/ 0 w 4611405"/>
              <a:gd name="connsiteY2" fmla="*/ 1397489 h 1556933"/>
              <a:gd name="connsiteX3" fmla="*/ 637933 w 4611405"/>
              <a:gd name="connsiteY3" fmla="*/ 1556933 h 1556933"/>
              <a:gd name="connsiteX0" fmla="*/ 3830260 w 6090451"/>
              <a:gd name="connsiteY0" fmla="*/ 0 h 1397489"/>
              <a:gd name="connsiteX1" fmla="*/ 4591344 w 6090451"/>
              <a:gd name="connsiteY1" fmla="*/ 712425 h 1397489"/>
              <a:gd name="connsiteX2" fmla="*/ 0 w 6090451"/>
              <a:gd name="connsiteY2" fmla="*/ 1397489 h 1397489"/>
              <a:gd name="connsiteX3" fmla="*/ 6090451 w 6090451"/>
              <a:gd name="connsiteY3" fmla="*/ 948683 h 1397489"/>
              <a:gd name="connsiteX0" fmla="*/ 0 w 2260191"/>
              <a:gd name="connsiteY0" fmla="*/ 0 h 948683"/>
              <a:gd name="connsiteX1" fmla="*/ 761084 w 2260191"/>
              <a:gd name="connsiteY1" fmla="*/ 712425 h 948683"/>
              <a:gd name="connsiteX2" fmla="*/ 2260191 w 2260191"/>
              <a:gd name="connsiteY2" fmla="*/ 948683 h 948683"/>
              <a:gd name="connsiteX0" fmla="*/ 0 w 2356483"/>
              <a:gd name="connsiteY0" fmla="*/ 0 h 842387"/>
              <a:gd name="connsiteX1" fmla="*/ 761084 w 2356483"/>
              <a:gd name="connsiteY1" fmla="*/ 712425 h 842387"/>
              <a:gd name="connsiteX2" fmla="*/ 2356483 w 2356483"/>
              <a:gd name="connsiteY2" fmla="*/ 842387 h 842387"/>
              <a:gd name="connsiteX0" fmla="*/ 0 w 2356483"/>
              <a:gd name="connsiteY0" fmla="*/ 0 h 843887"/>
              <a:gd name="connsiteX1" fmla="*/ 761084 w 2356483"/>
              <a:gd name="connsiteY1" fmla="*/ 712425 h 843887"/>
              <a:gd name="connsiteX2" fmla="*/ 2356483 w 2356483"/>
              <a:gd name="connsiteY2" fmla="*/ 842387 h 843887"/>
              <a:gd name="connsiteX0" fmla="*/ 0 w 2356483"/>
              <a:gd name="connsiteY0" fmla="*/ 0 h 842478"/>
              <a:gd name="connsiteX1" fmla="*/ 484245 w 2356483"/>
              <a:gd name="connsiteY1" fmla="*/ 582508 h 842478"/>
              <a:gd name="connsiteX2" fmla="*/ 2356483 w 2356483"/>
              <a:gd name="connsiteY2" fmla="*/ 842387 h 842478"/>
              <a:gd name="connsiteX0" fmla="*/ 0 w 2356483"/>
              <a:gd name="connsiteY0" fmla="*/ 0 h 842464"/>
              <a:gd name="connsiteX1" fmla="*/ 484245 w 2356483"/>
              <a:gd name="connsiteY1" fmla="*/ 582508 h 842464"/>
              <a:gd name="connsiteX2" fmla="*/ 2356483 w 2356483"/>
              <a:gd name="connsiteY2" fmla="*/ 842387 h 842464"/>
              <a:gd name="connsiteX0" fmla="*/ 0 w 2356483"/>
              <a:gd name="connsiteY0" fmla="*/ 0 h 842464"/>
              <a:gd name="connsiteX1" fmla="*/ 484245 w 2356483"/>
              <a:gd name="connsiteY1" fmla="*/ 582508 h 842464"/>
              <a:gd name="connsiteX2" fmla="*/ 2356483 w 2356483"/>
              <a:gd name="connsiteY2" fmla="*/ 842387 h 842464"/>
              <a:gd name="connsiteX0" fmla="*/ 0 w 2356483"/>
              <a:gd name="connsiteY0" fmla="*/ 0 h 842387"/>
              <a:gd name="connsiteX1" fmla="*/ 2356483 w 2356483"/>
              <a:gd name="connsiteY1" fmla="*/ 842387 h 842387"/>
              <a:gd name="connsiteX0" fmla="*/ 0 w 2356483"/>
              <a:gd name="connsiteY0" fmla="*/ 0 h 842387"/>
              <a:gd name="connsiteX1" fmla="*/ 2356483 w 2356483"/>
              <a:gd name="connsiteY1" fmla="*/ 842387 h 842387"/>
              <a:gd name="connsiteX0" fmla="*/ 0 w 2356483"/>
              <a:gd name="connsiteY0" fmla="*/ 0 h 842387"/>
              <a:gd name="connsiteX1" fmla="*/ 2356483 w 2356483"/>
              <a:gd name="connsiteY1" fmla="*/ 842387 h 842387"/>
              <a:gd name="connsiteX0" fmla="*/ 0 w 1686202"/>
              <a:gd name="connsiteY0" fmla="*/ 0 h 805018"/>
              <a:gd name="connsiteX1" fmla="*/ 1686202 w 1686202"/>
              <a:gd name="connsiteY1" fmla="*/ 805018 h 805018"/>
              <a:gd name="connsiteX0" fmla="*/ 0 w 1686202"/>
              <a:gd name="connsiteY0" fmla="*/ 0 h 805018"/>
              <a:gd name="connsiteX1" fmla="*/ 1686202 w 1686202"/>
              <a:gd name="connsiteY1" fmla="*/ 805018 h 80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86202" h="805018">
                <a:moveTo>
                  <a:pt x="0" y="0"/>
                </a:moveTo>
                <a:cubicBezTo>
                  <a:pt x="84745" y="153739"/>
                  <a:pt x="946409" y="703597"/>
                  <a:pt x="1686202" y="805018"/>
                </a:cubicBezTo>
              </a:path>
            </a:pathLst>
          </a:custGeom>
          <a:noFill/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1" name="テキスト ボックス 4">
            <a:extLst>
              <a:ext uri="{FF2B5EF4-FFF2-40B4-BE49-F238E27FC236}">
                <a16:creationId xmlns:a16="http://schemas.microsoft.com/office/drawing/2014/main" id="{ED00ABD6-1AAE-FA46-8F97-71C2A312E4FC}"/>
              </a:ext>
            </a:extLst>
          </p:cNvPr>
          <p:cNvSpPr txBox="1"/>
          <p:nvPr/>
        </p:nvSpPr>
        <p:spPr>
          <a:xfrm>
            <a:off x="1366306" y="2141213"/>
            <a:ext cx="1717008" cy="369332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none" rtlCol="0">
            <a:spAutoFit/>
          </a:bodyPr>
          <a:lstStyle>
            <a:defPPr>
              <a:defRPr lang="ja-JP"/>
            </a:defPPr>
            <a:lvl1pPr algn="ctr">
              <a:defRPr sz="4800">
                <a:solidFill>
                  <a:srgbClr val="008000"/>
                </a:solidFill>
                <a:latin typeface="Arial Rounded MT Bold"/>
                <a:cs typeface="Arial Rounded MT Bold"/>
              </a:defRPr>
            </a:lvl1pPr>
          </a:lstStyle>
          <a:p>
            <a:pPr algn="l"/>
            <a:r>
              <a:rPr lang="en-US" altLang="ja-JP" sz="1800" dirty="0">
                <a:solidFill>
                  <a:srgbClr val="C00000"/>
                </a:solidFill>
              </a:rPr>
              <a:t>“sidestickies”</a:t>
            </a:r>
            <a:endParaRPr lang="ja-JP" altLang="en-US" sz="1800" dirty="0">
              <a:solidFill>
                <a:srgbClr val="C00000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19DCD85-3185-D544-85D6-3C68B2D3F48D}"/>
              </a:ext>
            </a:extLst>
          </p:cNvPr>
          <p:cNvCxnSpPr>
            <a:cxnSpLocks/>
          </p:cNvCxnSpPr>
          <p:nvPr/>
        </p:nvCxnSpPr>
        <p:spPr>
          <a:xfrm flipV="1">
            <a:off x="2575338" y="224261"/>
            <a:ext cx="897359" cy="193287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775FAE1-6059-F54A-8293-15DF6642721A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3083314" y="2325879"/>
            <a:ext cx="300418" cy="3682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04AFE88-998B-F141-B00E-E4F46EEE0182}"/>
              </a:ext>
            </a:extLst>
          </p:cNvPr>
          <p:cNvCxnSpPr>
            <a:cxnSpLocks/>
          </p:cNvCxnSpPr>
          <p:nvPr/>
        </p:nvCxnSpPr>
        <p:spPr>
          <a:xfrm>
            <a:off x="2791131" y="2462595"/>
            <a:ext cx="1382249" cy="68465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367D137-5BD6-2B49-8C17-DC021F163819}"/>
              </a:ext>
            </a:extLst>
          </p:cNvPr>
          <p:cNvCxnSpPr>
            <a:cxnSpLocks/>
          </p:cNvCxnSpPr>
          <p:nvPr/>
        </p:nvCxnSpPr>
        <p:spPr>
          <a:xfrm>
            <a:off x="2433706" y="2493287"/>
            <a:ext cx="1639451" cy="97301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4">
            <a:extLst>
              <a:ext uri="{FF2B5EF4-FFF2-40B4-BE49-F238E27FC236}">
                <a16:creationId xmlns:a16="http://schemas.microsoft.com/office/drawing/2014/main" id="{A0718547-EF94-9A43-BF93-EE1C32FACDB9}"/>
              </a:ext>
            </a:extLst>
          </p:cNvPr>
          <p:cNvSpPr txBox="1"/>
          <p:nvPr/>
        </p:nvSpPr>
        <p:spPr>
          <a:xfrm>
            <a:off x="8399223" y="3831743"/>
            <a:ext cx="1703543" cy="369332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none" rtlCol="0">
            <a:spAutoFit/>
          </a:bodyPr>
          <a:lstStyle>
            <a:defPPr>
              <a:defRPr lang="ja-JP"/>
            </a:defPPr>
            <a:lvl1pPr algn="ctr">
              <a:defRPr sz="4800">
                <a:solidFill>
                  <a:srgbClr val="008000"/>
                </a:solidFill>
                <a:latin typeface="Arial Rounded MT Bold"/>
                <a:cs typeface="Arial Rounded MT Bold"/>
              </a:defRPr>
            </a:lvl1pPr>
          </a:lstStyle>
          <a:p>
            <a:pPr algn="l"/>
            <a:r>
              <a:rPr lang="en-US" altLang="ja-JP" sz="1800" dirty="0">
                <a:solidFill>
                  <a:srgbClr val="C00000"/>
                </a:solidFill>
              </a:rPr>
              <a:t>“a note page”</a:t>
            </a:r>
            <a:endParaRPr lang="ja-JP" altLang="en-US" sz="1800" dirty="0">
              <a:solidFill>
                <a:srgbClr val="C00000"/>
              </a:solidFill>
            </a:endParaRPr>
          </a:p>
        </p:txBody>
      </p:sp>
      <p:sp>
        <p:nvSpPr>
          <p:cNvPr id="37" name="テキスト ボックス 4">
            <a:extLst>
              <a:ext uri="{FF2B5EF4-FFF2-40B4-BE49-F238E27FC236}">
                <a16:creationId xmlns:a16="http://schemas.microsoft.com/office/drawing/2014/main" id="{3AFB75DD-0C71-AE47-901D-176897A37263}"/>
              </a:ext>
            </a:extLst>
          </p:cNvPr>
          <p:cNvSpPr txBox="1"/>
          <p:nvPr/>
        </p:nvSpPr>
        <p:spPr>
          <a:xfrm>
            <a:off x="6847825" y="721037"/>
            <a:ext cx="3014671" cy="369332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none" rtlCol="0">
            <a:spAutoFit/>
          </a:bodyPr>
          <a:lstStyle>
            <a:defPPr>
              <a:defRPr lang="ja-JP"/>
            </a:defPPr>
            <a:lvl1pPr algn="ctr">
              <a:defRPr sz="4800">
                <a:solidFill>
                  <a:srgbClr val="008000"/>
                </a:solidFill>
                <a:latin typeface="Arial Rounded MT Bold"/>
                <a:cs typeface="Arial Rounded MT Bold"/>
              </a:defRPr>
            </a:lvl1pPr>
          </a:lstStyle>
          <a:p>
            <a:pPr algn="l"/>
            <a:r>
              <a:rPr lang="en-US" altLang="ja-JP" sz="1800" dirty="0">
                <a:solidFill>
                  <a:srgbClr val="C00000"/>
                </a:solidFill>
              </a:rPr>
              <a:t>“note pages in Scrapbox”</a:t>
            </a:r>
            <a:endParaRPr lang="ja-JP" altLang="en-US" sz="1800" dirty="0">
              <a:solidFill>
                <a:srgbClr val="C00000"/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45D8D80B-D4A9-5944-8CC5-C181182C60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645" y="1208803"/>
            <a:ext cx="888111" cy="972122"/>
          </a:xfrm>
          <a:prstGeom prst="rect">
            <a:avLst/>
          </a:prstGeom>
        </p:spPr>
      </p:pic>
      <p:sp>
        <p:nvSpPr>
          <p:cNvPr id="39" name="Freeform 38">
            <a:extLst>
              <a:ext uri="{FF2B5EF4-FFF2-40B4-BE49-F238E27FC236}">
                <a16:creationId xmlns:a16="http://schemas.microsoft.com/office/drawing/2014/main" id="{0F23EF98-EA73-A24B-9A9D-5E377DD9771F}"/>
              </a:ext>
            </a:extLst>
          </p:cNvPr>
          <p:cNvSpPr/>
          <p:nvPr/>
        </p:nvSpPr>
        <p:spPr>
          <a:xfrm flipV="1">
            <a:off x="4498327" y="1457392"/>
            <a:ext cx="2639799" cy="941054"/>
          </a:xfrm>
          <a:custGeom>
            <a:avLst/>
            <a:gdLst>
              <a:gd name="connsiteX0" fmla="*/ 1711842 w 1759048"/>
              <a:gd name="connsiteY0" fmla="*/ 0 h 1071310"/>
              <a:gd name="connsiteX1" fmla="*/ 1541721 w 1759048"/>
              <a:gd name="connsiteY1" fmla="*/ 978195 h 1071310"/>
              <a:gd name="connsiteX2" fmla="*/ 0 w 1759048"/>
              <a:gd name="connsiteY2" fmla="*/ 1031358 h 1071310"/>
              <a:gd name="connsiteX3" fmla="*/ 0 w 1759048"/>
              <a:gd name="connsiteY3" fmla="*/ 1031358 h 1071310"/>
              <a:gd name="connsiteX0" fmla="*/ 1711842 w 1717183"/>
              <a:gd name="connsiteY0" fmla="*/ 0 h 1041998"/>
              <a:gd name="connsiteX1" fmla="*/ 1063255 w 1717183"/>
              <a:gd name="connsiteY1" fmla="*/ 935665 h 1041998"/>
              <a:gd name="connsiteX2" fmla="*/ 0 w 1717183"/>
              <a:gd name="connsiteY2" fmla="*/ 1031358 h 1041998"/>
              <a:gd name="connsiteX3" fmla="*/ 0 w 1717183"/>
              <a:gd name="connsiteY3" fmla="*/ 1031358 h 1041998"/>
              <a:gd name="connsiteX0" fmla="*/ 1711842 w 1717066"/>
              <a:gd name="connsiteY0" fmla="*/ 0 h 1031358"/>
              <a:gd name="connsiteX1" fmla="*/ 1052623 w 1717066"/>
              <a:gd name="connsiteY1" fmla="*/ 871869 h 1031358"/>
              <a:gd name="connsiteX2" fmla="*/ 0 w 1717066"/>
              <a:gd name="connsiteY2" fmla="*/ 1031358 h 1031358"/>
              <a:gd name="connsiteX3" fmla="*/ 0 w 1717066"/>
              <a:gd name="connsiteY3" fmla="*/ 1031358 h 1031358"/>
              <a:gd name="connsiteX0" fmla="*/ 1711842 w 1711842"/>
              <a:gd name="connsiteY0" fmla="*/ 0 h 1031358"/>
              <a:gd name="connsiteX1" fmla="*/ 1052623 w 1711842"/>
              <a:gd name="connsiteY1" fmla="*/ 871869 h 1031358"/>
              <a:gd name="connsiteX2" fmla="*/ 0 w 1711842"/>
              <a:gd name="connsiteY2" fmla="*/ 1031358 h 1031358"/>
              <a:gd name="connsiteX3" fmla="*/ 0 w 1711842"/>
              <a:gd name="connsiteY3" fmla="*/ 1031358 h 1031358"/>
              <a:gd name="connsiteX0" fmla="*/ 1711842 w 1711842"/>
              <a:gd name="connsiteY0" fmla="*/ 0 h 1031358"/>
              <a:gd name="connsiteX1" fmla="*/ 1052623 w 1711842"/>
              <a:gd name="connsiteY1" fmla="*/ 871869 h 1031358"/>
              <a:gd name="connsiteX2" fmla="*/ 0 w 1711842"/>
              <a:gd name="connsiteY2" fmla="*/ 1031358 h 1031358"/>
              <a:gd name="connsiteX3" fmla="*/ 0 w 1711842"/>
              <a:gd name="connsiteY3" fmla="*/ 1031358 h 1031358"/>
              <a:gd name="connsiteX0" fmla="*/ 1711842 w 1711842"/>
              <a:gd name="connsiteY0" fmla="*/ 0 h 1031358"/>
              <a:gd name="connsiteX1" fmla="*/ 1052623 w 1711842"/>
              <a:gd name="connsiteY1" fmla="*/ 871869 h 1031358"/>
              <a:gd name="connsiteX2" fmla="*/ 0 w 1711842"/>
              <a:gd name="connsiteY2" fmla="*/ 1031358 h 1031358"/>
              <a:gd name="connsiteX3" fmla="*/ 0 w 1711842"/>
              <a:gd name="connsiteY3" fmla="*/ 1031358 h 1031358"/>
              <a:gd name="connsiteX0" fmla="*/ 3830260 w 3830260"/>
              <a:gd name="connsiteY0" fmla="*/ 0 h 1401538"/>
              <a:gd name="connsiteX1" fmla="*/ 1052623 w 3830260"/>
              <a:gd name="connsiteY1" fmla="*/ 1238000 h 1401538"/>
              <a:gd name="connsiteX2" fmla="*/ 0 w 3830260"/>
              <a:gd name="connsiteY2" fmla="*/ 1397489 h 1401538"/>
              <a:gd name="connsiteX3" fmla="*/ 0 w 3830260"/>
              <a:gd name="connsiteY3" fmla="*/ 1397489 h 1401538"/>
              <a:gd name="connsiteX0" fmla="*/ 3830260 w 3831676"/>
              <a:gd name="connsiteY0" fmla="*/ 0 h 1401538"/>
              <a:gd name="connsiteX1" fmla="*/ 1052623 w 3831676"/>
              <a:gd name="connsiteY1" fmla="*/ 1238000 h 1401538"/>
              <a:gd name="connsiteX2" fmla="*/ 0 w 3831676"/>
              <a:gd name="connsiteY2" fmla="*/ 1397489 h 1401538"/>
              <a:gd name="connsiteX3" fmla="*/ 0 w 3831676"/>
              <a:gd name="connsiteY3" fmla="*/ 1397489 h 1401538"/>
              <a:gd name="connsiteX0" fmla="*/ 3830260 w 4763836"/>
              <a:gd name="connsiteY0" fmla="*/ 0 h 1397489"/>
              <a:gd name="connsiteX1" fmla="*/ 4591344 w 4763836"/>
              <a:gd name="connsiteY1" fmla="*/ 712425 h 1397489"/>
              <a:gd name="connsiteX2" fmla="*/ 0 w 4763836"/>
              <a:gd name="connsiteY2" fmla="*/ 1397489 h 1397489"/>
              <a:gd name="connsiteX3" fmla="*/ 0 w 4763836"/>
              <a:gd name="connsiteY3" fmla="*/ 1397489 h 1397489"/>
              <a:gd name="connsiteX0" fmla="*/ 3830260 w 4611405"/>
              <a:gd name="connsiteY0" fmla="*/ 0 h 1397489"/>
              <a:gd name="connsiteX1" fmla="*/ 4591344 w 4611405"/>
              <a:gd name="connsiteY1" fmla="*/ 712425 h 1397489"/>
              <a:gd name="connsiteX2" fmla="*/ 0 w 4611405"/>
              <a:gd name="connsiteY2" fmla="*/ 1397489 h 1397489"/>
              <a:gd name="connsiteX3" fmla="*/ 0 w 4611405"/>
              <a:gd name="connsiteY3" fmla="*/ 1397489 h 1397489"/>
              <a:gd name="connsiteX0" fmla="*/ 3830260 w 4611405"/>
              <a:gd name="connsiteY0" fmla="*/ 0 h 1556933"/>
              <a:gd name="connsiteX1" fmla="*/ 4591344 w 4611405"/>
              <a:gd name="connsiteY1" fmla="*/ 712425 h 1556933"/>
              <a:gd name="connsiteX2" fmla="*/ 0 w 4611405"/>
              <a:gd name="connsiteY2" fmla="*/ 1397489 h 1556933"/>
              <a:gd name="connsiteX3" fmla="*/ 637933 w 4611405"/>
              <a:gd name="connsiteY3" fmla="*/ 1556933 h 1556933"/>
              <a:gd name="connsiteX0" fmla="*/ 3830260 w 6090451"/>
              <a:gd name="connsiteY0" fmla="*/ 0 h 1397489"/>
              <a:gd name="connsiteX1" fmla="*/ 4591344 w 6090451"/>
              <a:gd name="connsiteY1" fmla="*/ 712425 h 1397489"/>
              <a:gd name="connsiteX2" fmla="*/ 0 w 6090451"/>
              <a:gd name="connsiteY2" fmla="*/ 1397489 h 1397489"/>
              <a:gd name="connsiteX3" fmla="*/ 6090451 w 6090451"/>
              <a:gd name="connsiteY3" fmla="*/ 948683 h 1397489"/>
              <a:gd name="connsiteX0" fmla="*/ 0 w 2260191"/>
              <a:gd name="connsiteY0" fmla="*/ 0 h 948683"/>
              <a:gd name="connsiteX1" fmla="*/ 761084 w 2260191"/>
              <a:gd name="connsiteY1" fmla="*/ 712425 h 948683"/>
              <a:gd name="connsiteX2" fmla="*/ 2260191 w 2260191"/>
              <a:gd name="connsiteY2" fmla="*/ 948683 h 948683"/>
              <a:gd name="connsiteX0" fmla="*/ 0 w 2356483"/>
              <a:gd name="connsiteY0" fmla="*/ 0 h 842387"/>
              <a:gd name="connsiteX1" fmla="*/ 761084 w 2356483"/>
              <a:gd name="connsiteY1" fmla="*/ 712425 h 842387"/>
              <a:gd name="connsiteX2" fmla="*/ 2356483 w 2356483"/>
              <a:gd name="connsiteY2" fmla="*/ 842387 h 842387"/>
              <a:gd name="connsiteX0" fmla="*/ 0 w 2356483"/>
              <a:gd name="connsiteY0" fmla="*/ 0 h 843887"/>
              <a:gd name="connsiteX1" fmla="*/ 761084 w 2356483"/>
              <a:gd name="connsiteY1" fmla="*/ 712425 h 843887"/>
              <a:gd name="connsiteX2" fmla="*/ 2356483 w 2356483"/>
              <a:gd name="connsiteY2" fmla="*/ 842387 h 843887"/>
              <a:gd name="connsiteX0" fmla="*/ 0 w 2356483"/>
              <a:gd name="connsiteY0" fmla="*/ 0 h 842478"/>
              <a:gd name="connsiteX1" fmla="*/ 484245 w 2356483"/>
              <a:gd name="connsiteY1" fmla="*/ 582508 h 842478"/>
              <a:gd name="connsiteX2" fmla="*/ 2356483 w 2356483"/>
              <a:gd name="connsiteY2" fmla="*/ 842387 h 842478"/>
              <a:gd name="connsiteX0" fmla="*/ 0 w 2356483"/>
              <a:gd name="connsiteY0" fmla="*/ 0 h 842464"/>
              <a:gd name="connsiteX1" fmla="*/ 484245 w 2356483"/>
              <a:gd name="connsiteY1" fmla="*/ 582508 h 842464"/>
              <a:gd name="connsiteX2" fmla="*/ 2356483 w 2356483"/>
              <a:gd name="connsiteY2" fmla="*/ 842387 h 842464"/>
              <a:gd name="connsiteX0" fmla="*/ 0 w 2356483"/>
              <a:gd name="connsiteY0" fmla="*/ 0 h 842464"/>
              <a:gd name="connsiteX1" fmla="*/ 484245 w 2356483"/>
              <a:gd name="connsiteY1" fmla="*/ 582508 h 842464"/>
              <a:gd name="connsiteX2" fmla="*/ 2356483 w 2356483"/>
              <a:gd name="connsiteY2" fmla="*/ 842387 h 842464"/>
              <a:gd name="connsiteX0" fmla="*/ 0 w 2356483"/>
              <a:gd name="connsiteY0" fmla="*/ 0 h 842387"/>
              <a:gd name="connsiteX1" fmla="*/ 2356483 w 2356483"/>
              <a:gd name="connsiteY1" fmla="*/ 842387 h 842387"/>
              <a:gd name="connsiteX0" fmla="*/ 0 w 2356483"/>
              <a:gd name="connsiteY0" fmla="*/ 0 h 842387"/>
              <a:gd name="connsiteX1" fmla="*/ 871057 w 2356483"/>
              <a:gd name="connsiteY1" fmla="*/ 315723 h 842387"/>
              <a:gd name="connsiteX2" fmla="*/ 2356483 w 2356483"/>
              <a:gd name="connsiteY2" fmla="*/ 842387 h 842387"/>
              <a:gd name="connsiteX0" fmla="*/ 0 w 2356483"/>
              <a:gd name="connsiteY0" fmla="*/ 0 h 842387"/>
              <a:gd name="connsiteX1" fmla="*/ 1094100 w 2356483"/>
              <a:gd name="connsiteY1" fmla="*/ 156779 h 842387"/>
              <a:gd name="connsiteX2" fmla="*/ 2356483 w 2356483"/>
              <a:gd name="connsiteY2" fmla="*/ 842387 h 842387"/>
              <a:gd name="connsiteX0" fmla="*/ 0 w 2356483"/>
              <a:gd name="connsiteY0" fmla="*/ 0 h 842387"/>
              <a:gd name="connsiteX1" fmla="*/ 1094100 w 2356483"/>
              <a:gd name="connsiteY1" fmla="*/ 156779 h 842387"/>
              <a:gd name="connsiteX2" fmla="*/ 2356483 w 2356483"/>
              <a:gd name="connsiteY2" fmla="*/ 842387 h 842387"/>
              <a:gd name="connsiteX0" fmla="*/ 0 w 2356483"/>
              <a:gd name="connsiteY0" fmla="*/ 0 h 842387"/>
              <a:gd name="connsiteX1" fmla="*/ 1094100 w 2356483"/>
              <a:gd name="connsiteY1" fmla="*/ 156779 h 842387"/>
              <a:gd name="connsiteX2" fmla="*/ 2356483 w 2356483"/>
              <a:gd name="connsiteY2" fmla="*/ 842387 h 842387"/>
              <a:gd name="connsiteX0" fmla="*/ 0 w 2356483"/>
              <a:gd name="connsiteY0" fmla="*/ 247 h 842634"/>
              <a:gd name="connsiteX1" fmla="*/ 1094100 w 2356483"/>
              <a:gd name="connsiteY1" fmla="*/ 157026 h 842634"/>
              <a:gd name="connsiteX2" fmla="*/ 2356483 w 2356483"/>
              <a:gd name="connsiteY2" fmla="*/ 842634 h 842634"/>
              <a:gd name="connsiteX0" fmla="*/ 0 w 2356483"/>
              <a:gd name="connsiteY0" fmla="*/ 292 h 842679"/>
              <a:gd name="connsiteX1" fmla="*/ 1022407 w 2356483"/>
              <a:gd name="connsiteY1" fmla="*/ 142621 h 842679"/>
              <a:gd name="connsiteX2" fmla="*/ 2356483 w 2356483"/>
              <a:gd name="connsiteY2" fmla="*/ 842679 h 842679"/>
              <a:gd name="connsiteX0" fmla="*/ 0 w 2356483"/>
              <a:gd name="connsiteY0" fmla="*/ 1174 h 843561"/>
              <a:gd name="connsiteX1" fmla="*/ 1022407 w 2356483"/>
              <a:gd name="connsiteY1" fmla="*/ 143503 h 843561"/>
              <a:gd name="connsiteX2" fmla="*/ 2356483 w 2356483"/>
              <a:gd name="connsiteY2" fmla="*/ 843561 h 843561"/>
              <a:gd name="connsiteX0" fmla="*/ 0 w 2356483"/>
              <a:gd name="connsiteY0" fmla="*/ 702 h 843089"/>
              <a:gd name="connsiteX1" fmla="*/ 1022407 w 2356483"/>
              <a:gd name="connsiteY1" fmla="*/ 143031 h 843089"/>
              <a:gd name="connsiteX2" fmla="*/ 1532219 w 2356483"/>
              <a:gd name="connsiteY2" fmla="*/ 735460 h 843089"/>
              <a:gd name="connsiteX3" fmla="*/ 2356483 w 2356483"/>
              <a:gd name="connsiteY3" fmla="*/ 843089 h 843089"/>
              <a:gd name="connsiteX0" fmla="*/ 0 w 2356483"/>
              <a:gd name="connsiteY0" fmla="*/ 702 h 843089"/>
              <a:gd name="connsiteX1" fmla="*/ 1022407 w 2356483"/>
              <a:gd name="connsiteY1" fmla="*/ 143031 h 843089"/>
              <a:gd name="connsiteX2" fmla="*/ 1532219 w 2356483"/>
              <a:gd name="connsiteY2" fmla="*/ 735460 h 843089"/>
              <a:gd name="connsiteX3" fmla="*/ 2356483 w 2356483"/>
              <a:gd name="connsiteY3" fmla="*/ 843089 h 843089"/>
              <a:gd name="connsiteX0" fmla="*/ 0 w 2475971"/>
              <a:gd name="connsiteY0" fmla="*/ 702 h 879213"/>
              <a:gd name="connsiteX1" fmla="*/ 1022407 w 2475971"/>
              <a:gd name="connsiteY1" fmla="*/ 143031 h 879213"/>
              <a:gd name="connsiteX2" fmla="*/ 1532219 w 2475971"/>
              <a:gd name="connsiteY2" fmla="*/ 735460 h 879213"/>
              <a:gd name="connsiteX3" fmla="*/ 2475971 w 2475971"/>
              <a:gd name="connsiteY3" fmla="*/ 879213 h 879213"/>
              <a:gd name="connsiteX0" fmla="*/ 0 w 2475971"/>
              <a:gd name="connsiteY0" fmla="*/ 479 h 878990"/>
              <a:gd name="connsiteX1" fmla="*/ 1022407 w 2475971"/>
              <a:gd name="connsiteY1" fmla="*/ 142808 h 878990"/>
              <a:gd name="connsiteX2" fmla="*/ 1516288 w 2475971"/>
              <a:gd name="connsiteY2" fmla="*/ 634090 h 878990"/>
              <a:gd name="connsiteX3" fmla="*/ 2475971 w 2475971"/>
              <a:gd name="connsiteY3" fmla="*/ 878990 h 878990"/>
              <a:gd name="connsiteX0" fmla="*/ 0 w 2475971"/>
              <a:gd name="connsiteY0" fmla="*/ 479 h 878990"/>
              <a:gd name="connsiteX1" fmla="*/ 1022407 w 2475971"/>
              <a:gd name="connsiteY1" fmla="*/ 142808 h 878990"/>
              <a:gd name="connsiteX2" fmla="*/ 1516288 w 2475971"/>
              <a:gd name="connsiteY2" fmla="*/ 634090 h 878990"/>
              <a:gd name="connsiteX3" fmla="*/ 2475971 w 2475971"/>
              <a:gd name="connsiteY3" fmla="*/ 878990 h 878990"/>
              <a:gd name="connsiteX0" fmla="*/ 0 w 2475971"/>
              <a:gd name="connsiteY0" fmla="*/ 479 h 878990"/>
              <a:gd name="connsiteX1" fmla="*/ 1022407 w 2475971"/>
              <a:gd name="connsiteY1" fmla="*/ 142808 h 878990"/>
              <a:gd name="connsiteX2" fmla="*/ 1516288 w 2475971"/>
              <a:gd name="connsiteY2" fmla="*/ 634090 h 878990"/>
              <a:gd name="connsiteX3" fmla="*/ 2475971 w 2475971"/>
              <a:gd name="connsiteY3" fmla="*/ 878990 h 878990"/>
              <a:gd name="connsiteX0" fmla="*/ 0 w 2475971"/>
              <a:gd name="connsiteY0" fmla="*/ 2598 h 881109"/>
              <a:gd name="connsiteX1" fmla="*/ 914869 w 2475971"/>
              <a:gd name="connsiteY1" fmla="*/ 96160 h 881109"/>
              <a:gd name="connsiteX2" fmla="*/ 1516288 w 2475971"/>
              <a:gd name="connsiteY2" fmla="*/ 636209 h 881109"/>
              <a:gd name="connsiteX3" fmla="*/ 2475971 w 2475971"/>
              <a:gd name="connsiteY3" fmla="*/ 881109 h 881109"/>
              <a:gd name="connsiteX0" fmla="*/ 0 w 2475971"/>
              <a:gd name="connsiteY0" fmla="*/ 3773 h 882284"/>
              <a:gd name="connsiteX1" fmla="*/ 914869 w 2475971"/>
              <a:gd name="connsiteY1" fmla="*/ 97335 h 882284"/>
              <a:gd name="connsiteX2" fmla="*/ 1529730 w 2475971"/>
              <a:gd name="connsiteY2" fmla="*/ 686151 h 882284"/>
              <a:gd name="connsiteX3" fmla="*/ 2475971 w 2475971"/>
              <a:gd name="connsiteY3" fmla="*/ 882284 h 882284"/>
              <a:gd name="connsiteX0" fmla="*/ 0 w 2475971"/>
              <a:gd name="connsiteY0" fmla="*/ 3773 h 882284"/>
              <a:gd name="connsiteX1" fmla="*/ 914869 w 2475971"/>
              <a:gd name="connsiteY1" fmla="*/ 97335 h 882284"/>
              <a:gd name="connsiteX2" fmla="*/ 1529730 w 2475971"/>
              <a:gd name="connsiteY2" fmla="*/ 686151 h 882284"/>
              <a:gd name="connsiteX3" fmla="*/ 2475971 w 2475971"/>
              <a:gd name="connsiteY3" fmla="*/ 882284 h 882284"/>
              <a:gd name="connsiteX0" fmla="*/ 0 w 2475971"/>
              <a:gd name="connsiteY0" fmla="*/ 7150 h 885661"/>
              <a:gd name="connsiteX1" fmla="*/ 914869 w 2475971"/>
              <a:gd name="connsiteY1" fmla="*/ 100712 h 885661"/>
              <a:gd name="connsiteX2" fmla="*/ 1529730 w 2475971"/>
              <a:gd name="connsiteY2" fmla="*/ 689528 h 885661"/>
              <a:gd name="connsiteX3" fmla="*/ 2475971 w 2475971"/>
              <a:gd name="connsiteY3" fmla="*/ 885661 h 885661"/>
              <a:gd name="connsiteX0" fmla="*/ 0 w 2475971"/>
              <a:gd name="connsiteY0" fmla="*/ 2849 h 881360"/>
              <a:gd name="connsiteX1" fmla="*/ 887984 w 2475971"/>
              <a:gd name="connsiteY1" fmla="*/ 116731 h 881360"/>
              <a:gd name="connsiteX2" fmla="*/ 1529730 w 2475971"/>
              <a:gd name="connsiteY2" fmla="*/ 685227 h 881360"/>
              <a:gd name="connsiteX3" fmla="*/ 2475971 w 2475971"/>
              <a:gd name="connsiteY3" fmla="*/ 881360 h 881360"/>
              <a:gd name="connsiteX0" fmla="*/ 0 w 2475971"/>
              <a:gd name="connsiteY0" fmla="*/ 1156 h 879667"/>
              <a:gd name="connsiteX1" fmla="*/ 767004 w 2475971"/>
              <a:gd name="connsiteY1" fmla="*/ 135357 h 879667"/>
              <a:gd name="connsiteX2" fmla="*/ 1529730 w 2475971"/>
              <a:gd name="connsiteY2" fmla="*/ 683534 h 879667"/>
              <a:gd name="connsiteX3" fmla="*/ 2475971 w 2475971"/>
              <a:gd name="connsiteY3" fmla="*/ 879667 h 879667"/>
              <a:gd name="connsiteX0" fmla="*/ 0 w 2475971"/>
              <a:gd name="connsiteY0" fmla="*/ 387 h 878898"/>
              <a:gd name="connsiteX1" fmla="*/ 767004 w 2475971"/>
              <a:gd name="connsiteY1" fmla="*/ 134588 h 878898"/>
              <a:gd name="connsiteX2" fmla="*/ 1529730 w 2475971"/>
              <a:gd name="connsiteY2" fmla="*/ 682765 h 878898"/>
              <a:gd name="connsiteX3" fmla="*/ 2475971 w 2475971"/>
              <a:gd name="connsiteY3" fmla="*/ 878898 h 878898"/>
              <a:gd name="connsiteX0" fmla="*/ 0 w 2475971"/>
              <a:gd name="connsiteY0" fmla="*/ 0 h 878511"/>
              <a:gd name="connsiteX1" fmla="*/ 1529730 w 2475971"/>
              <a:gd name="connsiteY1" fmla="*/ 682378 h 878511"/>
              <a:gd name="connsiteX2" fmla="*/ 2475971 w 2475971"/>
              <a:gd name="connsiteY2" fmla="*/ 878511 h 878511"/>
              <a:gd name="connsiteX0" fmla="*/ 0 w 2475971"/>
              <a:gd name="connsiteY0" fmla="*/ 0 h 878511"/>
              <a:gd name="connsiteX1" fmla="*/ 712736 w 2475971"/>
              <a:gd name="connsiteY1" fmla="*/ 328366 h 878511"/>
              <a:gd name="connsiteX2" fmla="*/ 1529730 w 2475971"/>
              <a:gd name="connsiteY2" fmla="*/ 682378 h 878511"/>
              <a:gd name="connsiteX3" fmla="*/ 2475971 w 2475971"/>
              <a:gd name="connsiteY3" fmla="*/ 878511 h 878511"/>
              <a:gd name="connsiteX0" fmla="*/ 0 w 2475971"/>
              <a:gd name="connsiteY0" fmla="*/ 0 h 878511"/>
              <a:gd name="connsiteX1" fmla="*/ 735140 w 2475971"/>
              <a:gd name="connsiteY1" fmla="*/ 190193 h 878511"/>
              <a:gd name="connsiteX2" fmla="*/ 1529730 w 2475971"/>
              <a:gd name="connsiteY2" fmla="*/ 682378 h 878511"/>
              <a:gd name="connsiteX3" fmla="*/ 2475971 w 2475971"/>
              <a:gd name="connsiteY3" fmla="*/ 878511 h 878511"/>
              <a:gd name="connsiteX0" fmla="*/ 0 w 2475971"/>
              <a:gd name="connsiteY0" fmla="*/ 0 h 878511"/>
              <a:gd name="connsiteX1" fmla="*/ 735140 w 2475971"/>
              <a:gd name="connsiteY1" fmla="*/ 190193 h 878511"/>
              <a:gd name="connsiteX2" fmla="*/ 1529730 w 2475971"/>
              <a:gd name="connsiteY2" fmla="*/ 682378 h 878511"/>
              <a:gd name="connsiteX3" fmla="*/ 2475971 w 2475971"/>
              <a:gd name="connsiteY3" fmla="*/ 878511 h 878511"/>
              <a:gd name="connsiteX0" fmla="*/ 0 w 2475971"/>
              <a:gd name="connsiteY0" fmla="*/ 0 h 878511"/>
              <a:gd name="connsiteX1" fmla="*/ 735140 w 2475971"/>
              <a:gd name="connsiteY1" fmla="*/ 190193 h 878511"/>
              <a:gd name="connsiteX2" fmla="*/ 1529730 w 2475971"/>
              <a:gd name="connsiteY2" fmla="*/ 682378 h 878511"/>
              <a:gd name="connsiteX3" fmla="*/ 2475971 w 2475971"/>
              <a:gd name="connsiteY3" fmla="*/ 878511 h 878511"/>
              <a:gd name="connsiteX0" fmla="*/ 0 w 2475971"/>
              <a:gd name="connsiteY0" fmla="*/ 286 h 878797"/>
              <a:gd name="connsiteX1" fmla="*/ 735140 w 2475971"/>
              <a:gd name="connsiteY1" fmla="*/ 190479 h 878797"/>
              <a:gd name="connsiteX2" fmla="*/ 1529730 w 2475971"/>
              <a:gd name="connsiteY2" fmla="*/ 682664 h 878797"/>
              <a:gd name="connsiteX3" fmla="*/ 2475971 w 2475971"/>
              <a:gd name="connsiteY3" fmla="*/ 878797 h 878797"/>
              <a:gd name="connsiteX0" fmla="*/ 0 w 2475971"/>
              <a:gd name="connsiteY0" fmla="*/ 155 h 878666"/>
              <a:gd name="connsiteX1" fmla="*/ 950217 w 2475971"/>
              <a:gd name="connsiteY1" fmla="*/ 263499 h 878666"/>
              <a:gd name="connsiteX2" fmla="*/ 1529730 w 2475971"/>
              <a:gd name="connsiteY2" fmla="*/ 682533 h 878666"/>
              <a:gd name="connsiteX3" fmla="*/ 2475971 w 2475971"/>
              <a:gd name="connsiteY3" fmla="*/ 878666 h 878666"/>
              <a:gd name="connsiteX0" fmla="*/ 0 w 2475971"/>
              <a:gd name="connsiteY0" fmla="*/ 161 h 878672"/>
              <a:gd name="connsiteX1" fmla="*/ 950217 w 2475971"/>
              <a:gd name="connsiteY1" fmla="*/ 263505 h 878672"/>
              <a:gd name="connsiteX2" fmla="*/ 1565577 w 2475971"/>
              <a:gd name="connsiteY2" fmla="*/ 739434 h 878672"/>
              <a:gd name="connsiteX3" fmla="*/ 2475971 w 2475971"/>
              <a:gd name="connsiteY3" fmla="*/ 878672 h 878672"/>
              <a:gd name="connsiteX0" fmla="*/ 0 w 2475971"/>
              <a:gd name="connsiteY0" fmla="*/ 162 h 878673"/>
              <a:gd name="connsiteX1" fmla="*/ 950217 w 2475971"/>
              <a:gd name="connsiteY1" fmla="*/ 263506 h 878673"/>
              <a:gd name="connsiteX2" fmla="*/ 1655193 w 2475971"/>
              <a:gd name="connsiteY2" fmla="*/ 747563 h 878673"/>
              <a:gd name="connsiteX3" fmla="*/ 2475971 w 2475971"/>
              <a:gd name="connsiteY3" fmla="*/ 878673 h 878673"/>
              <a:gd name="connsiteX0" fmla="*/ 0 w 2475971"/>
              <a:gd name="connsiteY0" fmla="*/ 162 h 878673"/>
              <a:gd name="connsiteX1" fmla="*/ 950217 w 2475971"/>
              <a:gd name="connsiteY1" fmla="*/ 263506 h 878673"/>
              <a:gd name="connsiteX2" fmla="*/ 1655193 w 2475971"/>
              <a:gd name="connsiteY2" fmla="*/ 747563 h 878673"/>
              <a:gd name="connsiteX3" fmla="*/ 2475971 w 2475971"/>
              <a:gd name="connsiteY3" fmla="*/ 878673 h 878673"/>
              <a:gd name="connsiteX0" fmla="*/ 0 w 2475971"/>
              <a:gd name="connsiteY0" fmla="*/ 162 h 880151"/>
              <a:gd name="connsiteX1" fmla="*/ 950217 w 2475971"/>
              <a:gd name="connsiteY1" fmla="*/ 263506 h 880151"/>
              <a:gd name="connsiteX2" fmla="*/ 1655193 w 2475971"/>
              <a:gd name="connsiteY2" fmla="*/ 747563 h 880151"/>
              <a:gd name="connsiteX3" fmla="*/ 2475971 w 2475971"/>
              <a:gd name="connsiteY3" fmla="*/ 878673 h 880151"/>
              <a:gd name="connsiteX0" fmla="*/ 0 w 2502856"/>
              <a:gd name="connsiteY0" fmla="*/ 162 h 932162"/>
              <a:gd name="connsiteX1" fmla="*/ 950217 w 2502856"/>
              <a:gd name="connsiteY1" fmla="*/ 263506 h 932162"/>
              <a:gd name="connsiteX2" fmla="*/ 1655193 w 2502856"/>
              <a:gd name="connsiteY2" fmla="*/ 747563 h 932162"/>
              <a:gd name="connsiteX3" fmla="*/ 2502856 w 2502856"/>
              <a:gd name="connsiteY3" fmla="*/ 931504 h 932162"/>
              <a:gd name="connsiteX0" fmla="*/ 0 w 2502856"/>
              <a:gd name="connsiteY0" fmla="*/ 162 h 931504"/>
              <a:gd name="connsiteX1" fmla="*/ 950217 w 2502856"/>
              <a:gd name="connsiteY1" fmla="*/ 263506 h 931504"/>
              <a:gd name="connsiteX2" fmla="*/ 1655193 w 2502856"/>
              <a:gd name="connsiteY2" fmla="*/ 747563 h 931504"/>
              <a:gd name="connsiteX3" fmla="*/ 2502856 w 2502856"/>
              <a:gd name="connsiteY3" fmla="*/ 931504 h 931504"/>
              <a:gd name="connsiteX0" fmla="*/ 0 w 2480891"/>
              <a:gd name="connsiteY0" fmla="*/ 162 h 869249"/>
              <a:gd name="connsiteX1" fmla="*/ 950217 w 2480891"/>
              <a:gd name="connsiteY1" fmla="*/ 263506 h 869249"/>
              <a:gd name="connsiteX2" fmla="*/ 1655193 w 2480891"/>
              <a:gd name="connsiteY2" fmla="*/ 747563 h 869249"/>
              <a:gd name="connsiteX3" fmla="*/ 2480891 w 2480891"/>
              <a:gd name="connsiteY3" fmla="*/ 869249 h 869249"/>
              <a:gd name="connsiteX0" fmla="*/ 0 w 2480891"/>
              <a:gd name="connsiteY0" fmla="*/ 162 h 869249"/>
              <a:gd name="connsiteX1" fmla="*/ 950217 w 2480891"/>
              <a:gd name="connsiteY1" fmla="*/ 263506 h 869249"/>
              <a:gd name="connsiteX2" fmla="*/ 1655193 w 2480891"/>
              <a:gd name="connsiteY2" fmla="*/ 747563 h 869249"/>
              <a:gd name="connsiteX3" fmla="*/ 2480891 w 2480891"/>
              <a:gd name="connsiteY3" fmla="*/ 869249 h 869249"/>
              <a:gd name="connsiteX0" fmla="*/ 0 w 2483637"/>
              <a:gd name="connsiteY0" fmla="*/ 162 h 824425"/>
              <a:gd name="connsiteX1" fmla="*/ 950217 w 2483637"/>
              <a:gd name="connsiteY1" fmla="*/ 263506 h 824425"/>
              <a:gd name="connsiteX2" fmla="*/ 1655193 w 2483637"/>
              <a:gd name="connsiteY2" fmla="*/ 747563 h 824425"/>
              <a:gd name="connsiteX3" fmla="*/ 2483637 w 2483637"/>
              <a:gd name="connsiteY3" fmla="*/ 824425 h 824425"/>
              <a:gd name="connsiteX0" fmla="*/ 0 w 2483637"/>
              <a:gd name="connsiteY0" fmla="*/ 162 h 828602"/>
              <a:gd name="connsiteX1" fmla="*/ 950217 w 2483637"/>
              <a:gd name="connsiteY1" fmla="*/ 263506 h 828602"/>
              <a:gd name="connsiteX2" fmla="*/ 1655193 w 2483637"/>
              <a:gd name="connsiteY2" fmla="*/ 747563 h 828602"/>
              <a:gd name="connsiteX3" fmla="*/ 2483637 w 2483637"/>
              <a:gd name="connsiteY3" fmla="*/ 824425 h 828602"/>
              <a:gd name="connsiteX0" fmla="*/ 0 w 2483637"/>
              <a:gd name="connsiteY0" fmla="*/ 162 h 811782"/>
              <a:gd name="connsiteX1" fmla="*/ 950217 w 2483637"/>
              <a:gd name="connsiteY1" fmla="*/ 263506 h 811782"/>
              <a:gd name="connsiteX2" fmla="*/ 1655193 w 2483637"/>
              <a:gd name="connsiteY2" fmla="*/ 747563 h 811782"/>
              <a:gd name="connsiteX3" fmla="*/ 2483637 w 2483637"/>
              <a:gd name="connsiteY3" fmla="*/ 802012 h 811782"/>
              <a:gd name="connsiteX0" fmla="*/ 0 w 2483637"/>
              <a:gd name="connsiteY0" fmla="*/ 154 h 803143"/>
              <a:gd name="connsiteX1" fmla="*/ 950217 w 2483637"/>
              <a:gd name="connsiteY1" fmla="*/ 263498 h 803143"/>
              <a:gd name="connsiteX2" fmla="*/ 1517910 w 2483637"/>
              <a:gd name="connsiteY2" fmla="*/ 695260 h 803143"/>
              <a:gd name="connsiteX3" fmla="*/ 2483637 w 2483637"/>
              <a:gd name="connsiteY3" fmla="*/ 802004 h 803143"/>
              <a:gd name="connsiteX0" fmla="*/ 0 w 2483637"/>
              <a:gd name="connsiteY0" fmla="*/ 154 h 802808"/>
              <a:gd name="connsiteX1" fmla="*/ 950217 w 2483637"/>
              <a:gd name="connsiteY1" fmla="*/ 263498 h 802808"/>
              <a:gd name="connsiteX2" fmla="*/ 1517910 w 2483637"/>
              <a:gd name="connsiteY2" fmla="*/ 695260 h 802808"/>
              <a:gd name="connsiteX3" fmla="*/ 2483637 w 2483637"/>
              <a:gd name="connsiteY3" fmla="*/ 802004 h 802808"/>
              <a:gd name="connsiteX0" fmla="*/ 0 w 2483637"/>
              <a:gd name="connsiteY0" fmla="*/ 0 h 802654"/>
              <a:gd name="connsiteX1" fmla="*/ 950217 w 2483637"/>
              <a:gd name="connsiteY1" fmla="*/ 263344 h 802654"/>
              <a:gd name="connsiteX2" fmla="*/ 1517910 w 2483637"/>
              <a:gd name="connsiteY2" fmla="*/ 695106 h 802654"/>
              <a:gd name="connsiteX3" fmla="*/ 2483637 w 2483637"/>
              <a:gd name="connsiteY3" fmla="*/ 801850 h 802654"/>
              <a:gd name="connsiteX0" fmla="*/ 0 w 2483637"/>
              <a:gd name="connsiteY0" fmla="*/ 0 h 803015"/>
              <a:gd name="connsiteX1" fmla="*/ 870593 w 2483637"/>
              <a:gd name="connsiteY1" fmla="*/ 258363 h 803015"/>
              <a:gd name="connsiteX2" fmla="*/ 1517910 w 2483637"/>
              <a:gd name="connsiteY2" fmla="*/ 695106 h 803015"/>
              <a:gd name="connsiteX3" fmla="*/ 2483637 w 2483637"/>
              <a:gd name="connsiteY3" fmla="*/ 801850 h 803015"/>
              <a:gd name="connsiteX0" fmla="*/ 0 w 2483637"/>
              <a:gd name="connsiteY0" fmla="*/ 0 h 803015"/>
              <a:gd name="connsiteX1" fmla="*/ 870593 w 2483637"/>
              <a:gd name="connsiteY1" fmla="*/ 258363 h 803015"/>
              <a:gd name="connsiteX2" fmla="*/ 1517910 w 2483637"/>
              <a:gd name="connsiteY2" fmla="*/ 695106 h 803015"/>
              <a:gd name="connsiteX3" fmla="*/ 2483637 w 2483637"/>
              <a:gd name="connsiteY3" fmla="*/ 801850 h 80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3637" h="803015">
                <a:moveTo>
                  <a:pt x="0" y="0"/>
                </a:moveTo>
                <a:cubicBezTo>
                  <a:pt x="355292" y="9253"/>
                  <a:pt x="606626" y="80256"/>
                  <a:pt x="870593" y="258363"/>
                </a:cubicBezTo>
                <a:cubicBezTo>
                  <a:pt x="1134560" y="436470"/>
                  <a:pt x="1249069" y="604525"/>
                  <a:pt x="1517910" y="695106"/>
                </a:cubicBezTo>
                <a:cubicBezTo>
                  <a:pt x="1786751" y="785687"/>
                  <a:pt x="2025248" y="808851"/>
                  <a:pt x="2483637" y="801850"/>
                </a:cubicBezTo>
              </a:path>
            </a:pathLst>
          </a:custGeom>
          <a:noFill/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1DFA83CD-DAB7-9D46-BE49-643429231981}"/>
              </a:ext>
            </a:extLst>
          </p:cNvPr>
          <p:cNvSpPr/>
          <p:nvPr/>
        </p:nvSpPr>
        <p:spPr>
          <a:xfrm flipV="1">
            <a:off x="4517377" y="2518402"/>
            <a:ext cx="753605" cy="694429"/>
          </a:xfrm>
          <a:custGeom>
            <a:avLst/>
            <a:gdLst>
              <a:gd name="connsiteX0" fmla="*/ 1711842 w 1759048"/>
              <a:gd name="connsiteY0" fmla="*/ 0 h 1071310"/>
              <a:gd name="connsiteX1" fmla="*/ 1541721 w 1759048"/>
              <a:gd name="connsiteY1" fmla="*/ 978195 h 1071310"/>
              <a:gd name="connsiteX2" fmla="*/ 0 w 1759048"/>
              <a:gd name="connsiteY2" fmla="*/ 1031358 h 1071310"/>
              <a:gd name="connsiteX3" fmla="*/ 0 w 1759048"/>
              <a:gd name="connsiteY3" fmla="*/ 1031358 h 1071310"/>
              <a:gd name="connsiteX0" fmla="*/ 1711842 w 1717183"/>
              <a:gd name="connsiteY0" fmla="*/ 0 h 1041998"/>
              <a:gd name="connsiteX1" fmla="*/ 1063255 w 1717183"/>
              <a:gd name="connsiteY1" fmla="*/ 935665 h 1041998"/>
              <a:gd name="connsiteX2" fmla="*/ 0 w 1717183"/>
              <a:gd name="connsiteY2" fmla="*/ 1031358 h 1041998"/>
              <a:gd name="connsiteX3" fmla="*/ 0 w 1717183"/>
              <a:gd name="connsiteY3" fmla="*/ 1031358 h 1041998"/>
              <a:gd name="connsiteX0" fmla="*/ 1711842 w 1717066"/>
              <a:gd name="connsiteY0" fmla="*/ 0 h 1031358"/>
              <a:gd name="connsiteX1" fmla="*/ 1052623 w 1717066"/>
              <a:gd name="connsiteY1" fmla="*/ 871869 h 1031358"/>
              <a:gd name="connsiteX2" fmla="*/ 0 w 1717066"/>
              <a:gd name="connsiteY2" fmla="*/ 1031358 h 1031358"/>
              <a:gd name="connsiteX3" fmla="*/ 0 w 1717066"/>
              <a:gd name="connsiteY3" fmla="*/ 1031358 h 1031358"/>
              <a:gd name="connsiteX0" fmla="*/ 1711842 w 1711842"/>
              <a:gd name="connsiteY0" fmla="*/ 0 h 1031358"/>
              <a:gd name="connsiteX1" fmla="*/ 1052623 w 1711842"/>
              <a:gd name="connsiteY1" fmla="*/ 871869 h 1031358"/>
              <a:gd name="connsiteX2" fmla="*/ 0 w 1711842"/>
              <a:gd name="connsiteY2" fmla="*/ 1031358 h 1031358"/>
              <a:gd name="connsiteX3" fmla="*/ 0 w 1711842"/>
              <a:gd name="connsiteY3" fmla="*/ 1031358 h 1031358"/>
              <a:gd name="connsiteX0" fmla="*/ 1711842 w 1711842"/>
              <a:gd name="connsiteY0" fmla="*/ 0 h 1031358"/>
              <a:gd name="connsiteX1" fmla="*/ 1052623 w 1711842"/>
              <a:gd name="connsiteY1" fmla="*/ 871869 h 1031358"/>
              <a:gd name="connsiteX2" fmla="*/ 0 w 1711842"/>
              <a:gd name="connsiteY2" fmla="*/ 1031358 h 1031358"/>
              <a:gd name="connsiteX3" fmla="*/ 0 w 1711842"/>
              <a:gd name="connsiteY3" fmla="*/ 1031358 h 1031358"/>
              <a:gd name="connsiteX0" fmla="*/ 1711842 w 1711842"/>
              <a:gd name="connsiteY0" fmla="*/ 0 h 1031358"/>
              <a:gd name="connsiteX1" fmla="*/ 1052623 w 1711842"/>
              <a:gd name="connsiteY1" fmla="*/ 871869 h 1031358"/>
              <a:gd name="connsiteX2" fmla="*/ 0 w 1711842"/>
              <a:gd name="connsiteY2" fmla="*/ 1031358 h 1031358"/>
              <a:gd name="connsiteX3" fmla="*/ 0 w 1711842"/>
              <a:gd name="connsiteY3" fmla="*/ 1031358 h 1031358"/>
              <a:gd name="connsiteX0" fmla="*/ 3830260 w 3830260"/>
              <a:gd name="connsiteY0" fmla="*/ 0 h 1401538"/>
              <a:gd name="connsiteX1" fmla="*/ 1052623 w 3830260"/>
              <a:gd name="connsiteY1" fmla="*/ 1238000 h 1401538"/>
              <a:gd name="connsiteX2" fmla="*/ 0 w 3830260"/>
              <a:gd name="connsiteY2" fmla="*/ 1397489 h 1401538"/>
              <a:gd name="connsiteX3" fmla="*/ 0 w 3830260"/>
              <a:gd name="connsiteY3" fmla="*/ 1397489 h 1401538"/>
              <a:gd name="connsiteX0" fmla="*/ 3830260 w 3831676"/>
              <a:gd name="connsiteY0" fmla="*/ 0 h 1401538"/>
              <a:gd name="connsiteX1" fmla="*/ 1052623 w 3831676"/>
              <a:gd name="connsiteY1" fmla="*/ 1238000 h 1401538"/>
              <a:gd name="connsiteX2" fmla="*/ 0 w 3831676"/>
              <a:gd name="connsiteY2" fmla="*/ 1397489 h 1401538"/>
              <a:gd name="connsiteX3" fmla="*/ 0 w 3831676"/>
              <a:gd name="connsiteY3" fmla="*/ 1397489 h 1401538"/>
              <a:gd name="connsiteX0" fmla="*/ 3830260 w 4763836"/>
              <a:gd name="connsiteY0" fmla="*/ 0 h 1397489"/>
              <a:gd name="connsiteX1" fmla="*/ 4591344 w 4763836"/>
              <a:gd name="connsiteY1" fmla="*/ 712425 h 1397489"/>
              <a:gd name="connsiteX2" fmla="*/ 0 w 4763836"/>
              <a:gd name="connsiteY2" fmla="*/ 1397489 h 1397489"/>
              <a:gd name="connsiteX3" fmla="*/ 0 w 4763836"/>
              <a:gd name="connsiteY3" fmla="*/ 1397489 h 1397489"/>
              <a:gd name="connsiteX0" fmla="*/ 3830260 w 4611405"/>
              <a:gd name="connsiteY0" fmla="*/ 0 h 1397489"/>
              <a:gd name="connsiteX1" fmla="*/ 4591344 w 4611405"/>
              <a:gd name="connsiteY1" fmla="*/ 712425 h 1397489"/>
              <a:gd name="connsiteX2" fmla="*/ 0 w 4611405"/>
              <a:gd name="connsiteY2" fmla="*/ 1397489 h 1397489"/>
              <a:gd name="connsiteX3" fmla="*/ 0 w 4611405"/>
              <a:gd name="connsiteY3" fmla="*/ 1397489 h 1397489"/>
              <a:gd name="connsiteX0" fmla="*/ 3830260 w 4611405"/>
              <a:gd name="connsiteY0" fmla="*/ 0 h 1556933"/>
              <a:gd name="connsiteX1" fmla="*/ 4591344 w 4611405"/>
              <a:gd name="connsiteY1" fmla="*/ 712425 h 1556933"/>
              <a:gd name="connsiteX2" fmla="*/ 0 w 4611405"/>
              <a:gd name="connsiteY2" fmla="*/ 1397489 h 1556933"/>
              <a:gd name="connsiteX3" fmla="*/ 637933 w 4611405"/>
              <a:gd name="connsiteY3" fmla="*/ 1556933 h 1556933"/>
              <a:gd name="connsiteX0" fmla="*/ 3830260 w 6090451"/>
              <a:gd name="connsiteY0" fmla="*/ 0 h 1397489"/>
              <a:gd name="connsiteX1" fmla="*/ 4591344 w 6090451"/>
              <a:gd name="connsiteY1" fmla="*/ 712425 h 1397489"/>
              <a:gd name="connsiteX2" fmla="*/ 0 w 6090451"/>
              <a:gd name="connsiteY2" fmla="*/ 1397489 h 1397489"/>
              <a:gd name="connsiteX3" fmla="*/ 6090451 w 6090451"/>
              <a:gd name="connsiteY3" fmla="*/ 948683 h 1397489"/>
              <a:gd name="connsiteX0" fmla="*/ 0 w 2260191"/>
              <a:gd name="connsiteY0" fmla="*/ 0 h 948683"/>
              <a:gd name="connsiteX1" fmla="*/ 761084 w 2260191"/>
              <a:gd name="connsiteY1" fmla="*/ 712425 h 948683"/>
              <a:gd name="connsiteX2" fmla="*/ 2260191 w 2260191"/>
              <a:gd name="connsiteY2" fmla="*/ 948683 h 948683"/>
              <a:gd name="connsiteX0" fmla="*/ 0 w 2356483"/>
              <a:gd name="connsiteY0" fmla="*/ 0 h 842387"/>
              <a:gd name="connsiteX1" fmla="*/ 761084 w 2356483"/>
              <a:gd name="connsiteY1" fmla="*/ 712425 h 842387"/>
              <a:gd name="connsiteX2" fmla="*/ 2356483 w 2356483"/>
              <a:gd name="connsiteY2" fmla="*/ 842387 h 842387"/>
              <a:gd name="connsiteX0" fmla="*/ 0 w 2356483"/>
              <a:gd name="connsiteY0" fmla="*/ 0 h 843887"/>
              <a:gd name="connsiteX1" fmla="*/ 761084 w 2356483"/>
              <a:gd name="connsiteY1" fmla="*/ 712425 h 843887"/>
              <a:gd name="connsiteX2" fmla="*/ 2356483 w 2356483"/>
              <a:gd name="connsiteY2" fmla="*/ 842387 h 843887"/>
              <a:gd name="connsiteX0" fmla="*/ 0 w 2356483"/>
              <a:gd name="connsiteY0" fmla="*/ 0 h 842478"/>
              <a:gd name="connsiteX1" fmla="*/ 484245 w 2356483"/>
              <a:gd name="connsiteY1" fmla="*/ 582508 h 842478"/>
              <a:gd name="connsiteX2" fmla="*/ 2356483 w 2356483"/>
              <a:gd name="connsiteY2" fmla="*/ 842387 h 842478"/>
              <a:gd name="connsiteX0" fmla="*/ 0 w 2356483"/>
              <a:gd name="connsiteY0" fmla="*/ 0 h 842464"/>
              <a:gd name="connsiteX1" fmla="*/ 484245 w 2356483"/>
              <a:gd name="connsiteY1" fmla="*/ 582508 h 842464"/>
              <a:gd name="connsiteX2" fmla="*/ 2356483 w 2356483"/>
              <a:gd name="connsiteY2" fmla="*/ 842387 h 842464"/>
              <a:gd name="connsiteX0" fmla="*/ 0 w 2356483"/>
              <a:gd name="connsiteY0" fmla="*/ 0 h 842464"/>
              <a:gd name="connsiteX1" fmla="*/ 484245 w 2356483"/>
              <a:gd name="connsiteY1" fmla="*/ 582508 h 842464"/>
              <a:gd name="connsiteX2" fmla="*/ 2356483 w 2356483"/>
              <a:gd name="connsiteY2" fmla="*/ 842387 h 842464"/>
              <a:gd name="connsiteX0" fmla="*/ 0 w 2356483"/>
              <a:gd name="connsiteY0" fmla="*/ 0 h 842387"/>
              <a:gd name="connsiteX1" fmla="*/ 2356483 w 2356483"/>
              <a:gd name="connsiteY1" fmla="*/ 842387 h 842387"/>
              <a:gd name="connsiteX0" fmla="*/ 0 w 2356483"/>
              <a:gd name="connsiteY0" fmla="*/ 0 h 842387"/>
              <a:gd name="connsiteX1" fmla="*/ 871057 w 2356483"/>
              <a:gd name="connsiteY1" fmla="*/ 315723 h 842387"/>
              <a:gd name="connsiteX2" fmla="*/ 2356483 w 2356483"/>
              <a:gd name="connsiteY2" fmla="*/ 842387 h 842387"/>
              <a:gd name="connsiteX0" fmla="*/ 0 w 2356483"/>
              <a:gd name="connsiteY0" fmla="*/ 0 h 842387"/>
              <a:gd name="connsiteX1" fmla="*/ 1094100 w 2356483"/>
              <a:gd name="connsiteY1" fmla="*/ 156779 h 842387"/>
              <a:gd name="connsiteX2" fmla="*/ 2356483 w 2356483"/>
              <a:gd name="connsiteY2" fmla="*/ 842387 h 842387"/>
              <a:gd name="connsiteX0" fmla="*/ 0 w 2356483"/>
              <a:gd name="connsiteY0" fmla="*/ 0 h 842387"/>
              <a:gd name="connsiteX1" fmla="*/ 1094100 w 2356483"/>
              <a:gd name="connsiteY1" fmla="*/ 156779 h 842387"/>
              <a:gd name="connsiteX2" fmla="*/ 2356483 w 2356483"/>
              <a:gd name="connsiteY2" fmla="*/ 842387 h 842387"/>
              <a:gd name="connsiteX0" fmla="*/ 0 w 2356483"/>
              <a:gd name="connsiteY0" fmla="*/ 0 h 842387"/>
              <a:gd name="connsiteX1" fmla="*/ 1094100 w 2356483"/>
              <a:gd name="connsiteY1" fmla="*/ 156779 h 842387"/>
              <a:gd name="connsiteX2" fmla="*/ 2356483 w 2356483"/>
              <a:gd name="connsiteY2" fmla="*/ 842387 h 842387"/>
              <a:gd name="connsiteX0" fmla="*/ 0 w 2356483"/>
              <a:gd name="connsiteY0" fmla="*/ 247 h 842634"/>
              <a:gd name="connsiteX1" fmla="*/ 1094100 w 2356483"/>
              <a:gd name="connsiteY1" fmla="*/ 157026 h 842634"/>
              <a:gd name="connsiteX2" fmla="*/ 2356483 w 2356483"/>
              <a:gd name="connsiteY2" fmla="*/ 842634 h 842634"/>
              <a:gd name="connsiteX0" fmla="*/ 0 w 2356483"/>
              <a:gd name="connsiteY0" fmla="*/ 292 h 842679"/>
              <a:gd name="connsiteX1" fmla="*/ 1022407 w 2356483"/>
              <a:gd name="connsiteY1" fmla="*/ 142621 h 842679"/>
              <a:gd name="connsiteX2" fmla="*/ 2356483 w 2356483"/>
              <a:gd name="connsiteY2" fmla="*/ 842679 h 842679"/>
              <a:gd name="connsiteX0" fmla="*/ 0 w 2356483"/>
              <a:gd name="connsiteY0" fmla="*/ 1174 h 843561"/>
              <a:gd name="connsiteX1" fmla="*/ 1022407 w 2356483"/>
              <a:gd name="connsiteY1" fmla="*/ 143503 h 843561"/>
              <a:gd name="connsiteX2" fmla="*/ 2356483 w 2356483"/>
              <a:gd name="connsiteY2" fmla="*/ 843561 h 843561"/>
              <a:gd name="connsiteX0" fmla="*/ 0 w 2356483"/>
              <a:gd name="connsiteY0" fmla="*/ 702 h 843089"/>
              <a:gd name="connsiteX1" fmla="*/ 1022407 w 2356483"/>
              <a:gd name="connsiteY1" fmla="*/ 143031 h 843089"/>
              <a:gd name="connsiteX2" fmla="*/ 1532219 w 2356483"/>
              <a:gd name="connsiteY2" fmla="*/ 735460 h 843089"/>
              <a:gd name="connsiteX3" fmla="*/ 2356483 w 2356483"/>
              <a:gd name="connsiteY3" fmla="*/ 843089 h 843089"/>
              <a:gd name="connsiteX0" fmla="*/ 0 w 2356483"/>
              <a:gd name="connsiteY0" fmla="*/ 702 h 843089"/>
              <a:gd name="connsiteX1" fmla="*/ 1022407 w 2356483"/>
              <a:gd name="connsiteY1" fmla="*/ 143031 h 843089"/>
              <a:gd name="connsiteX2" fmla="*/ 1532219 w 2356483"/>
              <a:gd name="connsiteY2" fmla="*/ 735460 h 843089"/>
              <a:gd name="connsiteX3" fmla="*/ 2356483 w 2356483"/>
              <a:gd name="connsiteY3" fmla="*/ 843089 h 843089"/>
              <a:gd name="connsiteX0" fmla="*/ 0 w 2475971"/>
              <a:gd name="connsiteY0" fmla="*/ 702 h 879213"/>
              <a:gd name="connsiteX1" fmla="*/ 1022407 w 2475971"/>
              <a:gd name="connsiteY1" fmla="*/ 143031 h 879213"/>
              <a:gd name="connsiteX2" fmla="*/ 1532219 w 2475971"/>
              <a:gd name="connsiteY2" fmla="*/ 735460 h 879213"/>
              <a:gd name="connsiteX3" fmla="*/ 2475971 w 2475971"/>
              <a:gd name="connsiteY3" fmla="*/ 879213 h 879213"/>
              <a:gd name="connsiteX0" fmla="*/ 0 w 2475971"/>
              <a:gd name="connsiteY0" fmla="*/ 479 h 878990"/>
              <a:gd name="connsiteX1" fmla="*/ 1022407 w 2475971"/>
              <a:gd name="connsiteY1" fmla="*/ 142808 h 878990"/>
              <a:gd name="connsiteX2" fmla="*/ 1516288 w 2475971"/>
              <a:gd name="connsiteY2" fmla="*/ 634090 h 878990"/>
              <a:gd name="connsiteX3" fmla="*/ 2475971 w 2475971"/>
              <a:gd name="connsiteY3" fmla="*/ 878990 h 878990"/>
              <a:gd name="connsiteX0" fmla="*/ 0 w 2475971"/>
              <a:gd name="connsiteY0" fmla="*/ 479 h 878990"/>
              <a:gd name="connsiteX1" fmla="*/ 1022407 w 2475971"/>
              <a:gd name="connsiteY1" fmla="*/ 142808 h 878990"/>
              <a:gd name="connsiteX2" fmla="*/ 1516288 w 2475971"/>
              <a:gd name="connsiteY2" fmla="*/ 634090 h 878990"/>
              <a:gd name="connsiteX3" fmla="*/ 2475971 w 2475971"/>
              <a:gd name="connsiteY3" fmla="*/ 878990 h 878990"/>
              <a:gd name="connsiteX0" fmla="*/ 0 w 2475971"/>
              <a:gd name="connsiteY0" fmla="*/ 479 h 878990"/>
              <a:gd name="connsiteX1" fmla="*/ 1022407 w 2475971"/>
              <a:gd name="connsiteY1" fmla="*/ 142808 h 878990"/>
              <a:gd name="connsiteX2" fmla="*/ 1516288 w 2475971"/>
              <a:gd name="connsiteY2" fmla="*/ 634090 h 878990"/>
              <a:gd name="connsiteX3" fmla="*/ 2475971 w 2475971"/>
              <a:gd name="connsiteY3" fmla="*/ 878990 h 878990"/>
              <a:gd name="connsiteX0" fmla="*/ 0 w 2475971"/>
              <a:gd name="connsiteY0" fmla="*/ 2598 h 881109"/>
              <a:gd name="connsiteX1" fmla="*/ 914869 w 2475971"/>
              <a:gd name="connsiteY1" fmla="*/ 96160 h 881109"/>
              <a:gd name="connsiteX2" fmla="*/ 1516288 w 2475971"/>
              <a:gd name="connsiteY2" fmla="*/ 636209 h 881109"/>
              <a:gd name="connsiteX3" fmla="*/ 2475971 w 2475971"/>
              <a:gd name="connsiteY3" fmla="*/ 881109 h 881109"/>
              <a:gd name="connsiteX0" fmla="*/ 0 w 2475971"/>
              <a:gd name="connsiteY0" fmla="*/ 3773 h 882284"/>
              <a:gd name="connsiteX1" fmla="*/ 914869 w 2475971"/>
              <a:gd name="connsiteY1" fmla="*/ 97335 h 882284"/>
              <a:gd name="connsiteX2" fmla="*/ 1529730 w 2475971"/>
              <a:gd name="connsiteY2" fmla="*/ 686151 h 882284"/>
              <a:gd name="connsiteX3" fmla="*/ 2475971 w 2475971"/>
              <a:gd name="connsiteY3" fmla="*/ 882284 h 882284"/>
              <a:gd name="connsiteX0" fmla="*/ 0 w 2475971"/>
              <a:gd name="connsiteY0" fmla="*/ 3773 h 882284"/>
              <a:gd name="connsiteX1" fmla="*/ 914869 w 2475971"/>
              <a:gd name="connsiteY1" fmla="*/ 97335 h 882284"/>
              <a:gd name="connsiteX2" fmla="*/ 1529730 w 2475971"/>
              <a:gd name="connsiteY2" fmla="*/ 686151 h 882284"/>
              <a:gd name="connsiteX3" fmla="*/ 2475971 w 2475971"/>
              <a:gd name="connsiteY3" fmla="*/ 882284 h 882284"/>
              <a:gd name="connsiteX0" fmla="*/ 0 w 2475971"/>
              <a:gd name="connsiteY0" fmla="*/ 7150 h 885661"/>
              <a:gd name="connsiteX1" fmla="*/ 914869 w 2475971"/>
              <a:gd name="connsiteY1" fmla="*/ 100712 h 885661"/>
              <a:gd name="connsiteX2" fmla="*/ 1529730 w 2475971"/>
              <a:gd name="connsiteY2" fmla="*/ 689528 h 885661"/>
              <a:gd name="connsiteX3" fmla="*/ 2475971 w 2475971"/>
              <a:gd name="connsiteY3" fmla="*/ 885661 h 885661"/>
              <a:gd name="connsiteX0" fmla="*/ 0 w 2475971"/>
              <a:gd name="connsiteY0" fmla="*/ 2849 h 881360"/>
              <a:gd name="connsiteX1" fmla="*/ 887984 w 2475971"/>
              <a:gd name="connsiteY1" fmla="*/ 116731 h 881360"/>
              <a:gd name="connsiteX2" fmla="*/ 1529730 w 2475971"/>
              <a:gd name="connsiteY2" fmla="*/ 685227 h 881360"/>
              <a:gd name="connsiteX3" fmla="*/ 2475971 w 2475971"/>
              <a:gd name="connsiteY3" fmla="*/ 881360 h 881360"/>
              <a:gd name="connsiteX0" fmla="*/ 0 w 2475971"/>
              <a:gd name="connsiteY0" fmla="*/ 1156 h 879667"/>
              <a:gd name="connsiteX1" fmla="*/ 767004 w 2475971"/>
              <a:gd name="connsiteY1" fmla="*/ 135357 h 879667"/>
              <a:gd name="connsiteX2" fmla="*/ 1529730 w 2475971"/>
              <a:gd name="connsiteY2" fmla="*/ 683534 h 879667"/>
              <a:gd name="connsiteX3" fmla="*/ 2475971 w 2475971"/>
              <a:gd name="connsiteY3" fmla="*/ 879667 h 879667"/>
              <a:gd name="connsiteX0" fmla="*/ 0 w 2475971"/>
              <a:gd name="connsiteY0" fmla="*/ 387 h 878898"/>
              <a:gd name="connsiteX1" fmla="*/ 767004 w 2475971"/>
              <a:gd name="connsiteY1" fmla="*/ 134588 h 878898"/>
              <a:gd name="connsiteX2" fmla="*/ 1529730 w 2475971"/>
              <a:gd name="connsiteY2" fmla="*/ 682765 h 878898"/>
              <a:gd name="connsiteX3" fmla="*/ 2475971 w 2475971"/>
              <a:gd name="connsiteY3" fmla="*/ 878898 h 878898"/>
              <a:gd name="connsiteX0" fmla="*/ 0 w 2475971"/>
              <a:gd name="connsiteY0" fmla="*/ 0 h 878511"/>
              <a:gd name="connsiteX1" fmla="*/ 1529730 w 2475971"/>
              <a:gd name="connsiteY1" fmla="*/ 682378 h 878511"/>
              <a:gd name="connsiteX2" fmla="*/ 2475971 w 2475971"/>
              <a:gd name="connsiteY2" fmla="*/ 878511 h 878511"/>
              <a:gd name="connsiteX0" fmla="*/ 0 w 2475971"/>
              <a:gd name="connsiteY0" fmla="*/ 0 h 878511"/>
              <a:gd name="connsiteX1" fmla="*/ 712736 w 2475971"/>
              <a:gd name="connsiteY1" fmla="*/ 328366 h 878511"/>
              <a:gd name="connsiteX2" fmla="*/ 1529730 w 2475971"/>
              <a:gd name="connsiteY2" fmla="*/ 682378 h 878511"/>
              <a:gd name="connsiteX3" fmla="*/ 2475971 w 2475971"/>
              <a:gd name="connsiteY3" fmla="*/ 878511 h 878511"/>
              <a:gd name="connsiteX0" fmla="*/ 0 w 2475971"/>
              <a:gd name="connsiteY0" fmla="*/ 0 h 878511"/>
              <a:gd name="connsiteX1" fmla="*/ 735140 w 2475971"/>
              <a:gd name="connsiteY1" fmla="*/ 190193 h 878511"/>
              <a:gd name="connsiteX2" fmla="*/ 1529730 w 2475971"/>
              <a:gd name="connsiteY2" fmla="*/ 682378 h 878511"/>
              <a:gd name="connsiteX3" fmla="*/ 2475971 w 2475971"/>
              <a:gd name="connsiteY3" fmla="*/ 878511 h 878511"/>
              <a:gd name="connsiteX0" fmla="*/ 0 w 2475971"/>
              <a:gd name="connsiteY0" fmla="*/ 0 h 878511"/>
              <a:gd name="connsiteX1" fmla="*/ 735140 w 2475971"/>
              <a:gd name="connsiteY1" fmla="*/ 190193 h 878511"/>
              <a:gd name="connsiteX2" fmla="*/ 1529730 w 2475971"/>
              <a:gd name="connsiteY2" fmla="*/ 682378 h 878511"/>
              <a:gd name="connsiteX3" fmla="*/ 2475971 w 2475971"/>
              <a:gd name="connsiteY3" fmla="*/ 878511 h 878511"/>
              <a:gd name="connsiteX0" fmla="*/ 0 w 2475971"/>
              <a:gd name="connsiteY0" fmla="*/ 0 h 878511"/>
              <a:gd name="connsiteX1" fmla="*/ 735140 w 2475971"/>
              <a:gd name="connsiteY1" fmla="*/ 190193 h 878511"/>
              <a:gd name="connsiteX2" fmla="*/ 1529730 w 2475971"/>
              <a:gd name="connsiteY2" fmla="*/ 682378 h 878511"/>
              <a:gd name="connsiteX3" fmla="*/ 2475971 w 2475971"/>
              <a:gd name="connsiteY3" fmla="*/ 878511 h 878511"/>
              <a:gd name="connsiteX0" fmla="*/ 0 w 2475971"/>
              <a:gd name="connsiteY0" fmla="*/ 286 h 878797"/>
              <a:gd name="connsiteX1" fmla="*/ 735140 w 2475971"/>
              <a:gd name="connsiteY1" fmla="*/ 190479 h 878797"/>
              <a:gd name="connsiteX2" fmla="*/ 1529730 w 2475971"/>
              <a:gd name="connsiteY2" fmla="*/ 682664 h 878797"/>
              <a:gd name="connsiteX3" fmla="*/ 2475971 w 2475971"/>
              <a:gd name="connsiteY3" fmla="*/ 878797 h 878797"/>
              <a:gd name="connsiteX0" fmla="*/ 0 w 2475971"/>
              <a:gd name="connsiteY0" fmla="*/ 155 h 878666"/>
              <a:gd name="connsiteX1" fmla="*/ 950217 w 2475971"/>
              <a:gd name="connsiteY1" fmla="*/ 263499 h 878666"/>
              <a:gd name="connsiteX2" fmla="*/ 1529730 w 2475971"/>
              <a:gd name="connsiteY2" fmla="*/ 682533 h 878666"/>
              <a:gd name="connsiteX3" fmla="*/ 2475971 w 2475971"/>
              <a:gd name="connsiteY3" fmla="*/ 878666 h 878666"/>
              <a:gd name="connsiteX0" fmla="*/ 0 w 2475971"/>
              <a:gd name="connsiteY0" fmla="*/ 161 h 878672"/>
              <a:gd name="connsiteX1" fmla="*/ 950217 w 2475971"/>
              <a:gd name="connsiteY1" fmla="*/ 263505 h 878672"/>
              <a:gd name="connsiteX2" fmla="*/ 1565577 w 2475971"/>
              <a:gd name="connsiteY2" fmla="*/ 739434 h 878672"/>
              <a:gd name="connsiteX3" fmla="*/ 2475971 w 2475971"/>
              <a:gd name="connsiteY3" fmla="*/ 878672 h 878672"/>
              <a:gd name="connsiteX0" fmla="*/ 0 w 2475971"/>
              <a:gd name="connsiteY0" fmla="*/ 162 h 878673"/>
              <a:gd name="connsiteX1" fmla="*/ 950217 w 2475971"/>
              <a:gd name="connsiteY1" fmla="*/ 263506 h 878673"/>
              <a:gd name="connsiteX2" fmla="*/ 1655193 w 2475971"/>
              <a:gd name="connsiteY2" fmla="*/ 747563 h 878673"/>
              <a:gd name="connsiteX3" fmla="*/ 2475971 w 2475971"/>
              <a:gd name="connsiteY3" fmla="*/ 878673 h 878673"/>
              <a:gd name="connsiteX0" fmla="*/ 0 w 2475971"/>
              <a:gd name="connsiteY0" fmla="*/ 162 h 878673"/>
              <a:gd name="connsiteX1" fmla="*/ 950217 w 2475971"/>
              <a:gd name="connsiteY1" fmla="*/ 263506 h 878673"/>
              <a:gd name="connsiteX2" fmla="*/ 1655193 w 2475971"/>
              <a:gd name="connsiteY2" fmla="*/ 747563 h 878673"/>
              <a:gd name="connsiteX3" fmla="*/ 2475971 w 2475971"/>
              <a:gd name="connsiteY3" fmla="*/ 878673 h 878673"/>
              <a:gd name="connsiteX0" fmla="*/ 0 w 2475971"/>
              <a:gd name="connsiteY0" fmla="*/ 162 h 880151"/>
              <a:gd name="connsiteX1" fmla="*/ 950217 w 2475971"/>
              <a:gd name="connsiteY1" fmla="*/ 263506 h 880151"/>
              <a:gd name="connsiteX2" fmla="*/ 1655193 w 2475971"/>
              <a:gd name="connsiteY2" fmla="*/ 747563 h 880151"/>
              <a:gd name="connsiteX3" fmla="*/ 2475971 w 2475971"/>
              <a:gd name="connsiteY3" fmla="*/ 878673 h 880151"/>
              <a:gd name="connsiteX0" fmla="*/ 0 w 2502856"/>
              <a:gd name="connsiteY0" fmla="*/ 162 h 932162"/>
              <a:gd name="connsiteX1" fmla="*/ 950217 w 2502856"/>
              <a:gd name="connsiteY1" fmla="*/ 263506 h 932162"/>
              <a:gd name="connsiteX2" fmla="*/ 1655193 w 2502856"/>
              <a:gd name="connsiteY2" fmla="*/ 747563 h 932162"/>
              <a:gd name="connsiteX3" fmla="*/ 2502856 w 2502856"/>
              <a:gd name="connsiteY3" fmla="*/ 931504 h 932162"/>
              <a:gd name="connsiteX0" fmla="*/ 0 w 2502856"/>
              <a:gd name="connsiteY0" fmla="*/ 162 h 931504"/>
              <a:gd name="connsiteX1" fmla="*/ 950217 w 2502856"/>
              <a:gd name="connsiteY1" fmla="*/ 263506 h 931504"/>
              <a:gd name="connsiteX2" fmla="*/ 1655193 w 2502856"/>
              <a:gd name="connsiteY2" fmla="*/ 747563 h 931504"/>
              <a:gd name="connsiteX3" fmla="*/ 2502856 w 2502856"/>
              <a:gd name="connsiteY3" fmla="*/ 931504 h 931504"/>
              <a:gd name="connsiteX0" fmla="*/ 0 w 2480891"/>
              <a:gd name="connsiteY0" fmla="*/ 162 h 869249"/>
              <a:gd name="connsiteX1" fmla="*/ 950217 w 2480891"/>
              <a:gd name="connsiteY1" fmla="*/ 263506 h 869249"/>
              <a:gd name="connsiteX2" fmla="*/ 1655193 w 2480891"/>
              <a:gd name="connsiteY2" fmla="*/ 747563 h 869249"/>
              <a:gd name="connsiteX3" fmla="*/ 2480891 w 2480891"/>
              <a:gd name="connsiteY3" fmla="*/ 869249 h 869249"/>
              <a:gd name="connsiteX0" fmla="*/ 0 w 2480891"/>
              <a:gd name="connsiteY0" fmla="*/ 162 h 869249"/>
              <a:gd name="connsiteX1" fmla="*/ 950217 w 2480891"/>
              <a:gd name="connsiteY1" fmla="*/ 263506 h 869249"/>
              <a:gd name="connsiteX2" fmla="*/ 1655193 w 2480891"/>
              <a:gd name="connsiteY2" fmla="*/ 747563 h 869249"/>
              <a:gd name="connsiteX3" fmla="*/ 2480891 w 2480891"/>
              <a:gd name="connsiteY3" fmla="*/ 869249 h 869249"/>
              <a:gd name="connsiteX0" fmla="*/ 0 w 2483637"/>
              <a:gd name="connsiteY0" fmla="*/ 162 h 824425"/>
              <a:gd name="connsiteX1" fmla="*/ 950217 w 2483637"/>
              <a:gd name="connsiteY1" fmla="*/ 263506 h 824425"/>
              <a:gd name="connsiteX2" fmla="*/ 1655193 w 2483637"/>
              <a:gd name="connsiteY2" fmla="*/ 747563 h 824425"/>
              <a:gd name="connsiteX3" fmla="*/ 2483637 w 2483637"/>
              <a:gd name="connsiteY3" fmla="*/ 824425 h 824425"/>
              <a:gd name="connsiteX0" fmla="*/ 0 w 2483637"/>
              <a:gd name="connsiteY0" fmla="*/ 162 h 828602"/>
              <a:gd name="connsiteX1" fmla="*/ 950217 w 2483637"/>
              <a:gd name="connsiteY1" fmla="*/ 263506 h 828602"/>
              <a:gd name="connsiteX2" fmla="*/ 1655193 w 2483637"/>
              <a:gd name="connsiteY2" fmla="*/ 747563 h 828602"/>
              <a:gd name="connsiteX3" fmla="*/ 2483637 w 2483637"/>
              <a:gd name="connsiteY3" fmla="*/ 824425 h 828602"/>
              <a:gd name="connsiteX0" fmla="*/ 0 w 2483637"/>
              <a:gd name="connsiteY0" fmla="*/ 162 h 811782"/>
              <a:gd name="connsiteX1" fmla="*/ 950217 w 2483637"/>
              <a:gd name="connsiteY1" fmla="*/ 263506 h 811782"/>
              <a:gd name="connsiteX2" fmla="*/ 1655193 w 2483637"/>
              <a:gd name="connsiteY2" fmla="*/ 747563 h 811782"/>
              <a:gd name="connsiteX3" fmla="*/ 2483637 w 2483637"/>
              <a:gd name="connsiteY3" fmla="*/ 802012 h 811782"/>
              <a:gd name="connsiteX0" fmla="*/ 0 w 2483637"/>
              <a:gd name="connsiteY0" fmla="*/ 154 h 803143"/>
              <a:gd name="connsiteX1" fmla="*/ 950217 w 2483637"/>
              <a:gd name="connsiteY1" fmla="*/ 263498 h 803143"/>
              <a:gd name="connsiteX2" fmla="*/ 1517910 w 2483637"/>
              <a:gd name="connsiteY2" fmla="*/ 695260 h 803143"/>
              <a:gd name="connsiteX3" fmla="*/ 2483637 w 2483637"/>
              <a:gd name="connsiteY3" fmla="*/ 802004 h 803143"/>
              <a:gd name="connsiteX0" fmla="*/ 0 w 2483637"/>
              <a:gd name="connsiteY0" fmla="*/ 154 h 802808"/>
              <a:gd name="connsiteX1" fmla="*/ 950217 w 2483637"/>
              <a:gd name="connsiteY1" fmla="*/ 263498 h 802808"/>
              <a:gd name="connsiteX2" fmla="*/ 1517910 w 2483637"/>
              <a:gd name="connsiteY2" fmla="*/ 695260 h 802808"/>
              <a:gd name="connsiteX3" fmla="*/ 2483637 w 2483637"/>
              <a:gd name="connsiteY3" fmla="*/ 802004 h 802808"/>
              <a:gd name="connsiteX0" fmla="*/ 0 w 2483637"/>
              <a:gd name="connsiteY0" fmla="*/ 0 h 802654"/>
              <a:gd name="connsiteX1" fmla="*/ 950217 w 2483637"/>
              <a:gd name="connsiteY1" fmla="*/ 263344 h 802654"/>
              <a:gd name="connsiteX2" fmla="*/ 1517910 w 2483637"/>
              <a:gd name="connsiteY2" fmla="*/ 695106 h 802654"/>
              <a:gd name="connsiteX3" fmla="*/ 2483637 w 2483637"/>
              <a:gd name="connsiteY3" fmla="*/ 801850 h 802654"/>
              <a:gd name="connsiteX0" fmla="*/ 0 w 2483637"/>
              <a:gd name="connsiteY0" fmla="*/ 0 h 803015"/>
              <a:gd name="connsiteX1" fmla="*/ 870593 w 2483637"/>
              <a:gd name="connsiteY1" fmla="*/ 258363 h 803015"/>
              <a:gd name="connsiteX2" fmla="*/ 1517910 w 2483637"/>
              <a:gd name="connsiteY2" fmla="*/ 695106 h 803015"/>
              <a:gd name="connsiteX3" fmla="*/ 2483637 w 2483637"/>
              <a:gd name="connsiteY3" fmla="*/ 801850 h 803015"/>
              <a:gd name="connsiteX0" fmla="*/ 0 w 2483637"/>
              <a:gd name="connsiteY0" fmla="*/ 0 h 803015"/>
              <a:gd name="connsiteX1" fmla="*/ 870593 w 2483637"/>
              <a:gd name="connsiteY1" fmla="*/ 258363 h 803015"/>
              <a:gd name="connsiteX2" fmla="*/ 1517910 w 2483637"/>
              <a:gd name="connsiteY2" fmla="*/ 695106 h 803015"/>
              <a:gd name="connsiteX3" fmla="*/ 2483637 w 2483637"/>
              <a:gd name="connsiteY3" fmla="*/ 801850 h 803015"/>
              <a:gd name="connsiteX0" fmla="*/ 0 w 2615888"/>
              <a:gd name="connsiteY0" fmla="*/ 0 h 819859"/>
              <a:gd name="connsiteX1" fmla="*/ 1002844 w 2615888"/>
              <a:gd name="connsiteY1" fmla="*/ 275207 h 819859"/>
              <a:gd name="connsiteX2" fmla="*/ 1650161 w 2615888"/>
              <a:gd name="connsiteY2" fmla="*/ 711950 h 819859"/>
              <a:gd name="connsiteX3" fmla="*/ 2615888 w 2615888"/>
              <a:gd name="connsiteY3" fmla="*/ 818694 h 819859"/>
              <a:gd name="connsiteX0" fmla="*/ 0 w 2615888"/>
              <a:gd name="connsiteY0" fmla="*/ 0 h 819859"/>
              <a:gd name="connsiteX1" fmla="*/ 1002844 w 2615888"/>
              <a:gd name="connsiteY1" fmla="*/ 275207 h 819859"/>
              <a:gd name="connsiteX2" fmla="*/ 1650161 w 2615888"/>
              <a:gd name="connsiteY2" fmla="*/ 711950 h 819859"/>
              <a:gd name="connsiteX3" fmla="*/ 2615888 w 2615888"/>
              <a:gd name="connsiteY3" fmla="*/ 818694 h 819859"/>
              <a:gd name="connsiteX0" fmla="*/ 0 w 2615888"/>
              <a:gd name="connsiteY0" fmla="*/ 0 h 819467"/>
              <a:gd name="connsiteX1" fmla="*/ 1250814 w 2615888"/>
              <a:gd name="connsiteY1" fmla="*/ 381887 h 819467"/>
              <a:gd name="connsiteX2" fmla="*/ 1650161 w 2615888"/>
              <a:gd name="connsiteY2" fmla="*/ 711950 h 819467"/>
              <a:gd name="connsiteX3" fmla="*/ 2615888 w 2615888"/>
              <a:gd name="connsiteY3" fmla="*/ 818694 h 819467"/>
              <a:gd name="connsiteX0" fmla="*/ 0 w 2615888"/>
              <a:gd name="connsiteY0" fmla="*/ 0 h 819467"/>
              <a:gd name="connsiteX1" fmla="*/ 1250814 w 2615888"/>
              <a:gd name="connsiteY1" fmla="*/ 381887 h 819467"/>
              <a:gd name="connsiteX2" fmla="*/ 1650161 w 2615888"/>
              <a:gd name="connsiteY2" fmla="*/ 711950 h 819467"/>
              <a:gd name="connsiteX3" fmla="*/ 2615888 w 2615888"/>
              <a:gd name="connsiteY3" fmla="*/ 818694 h 819467"/>
              <a:gd name="connsiteX0" fmla="*/ 0 w 2615888"/>
              <a:gd name="connsiteY0" fmla="*/ 0 h 818694"/>
              <a:gd name="connsiteX1" fmla="*/ 1250814 w 2615888"/>
              <a:gd name="connsiteY1" fmla="*/ 381887 h 818694"/>
              <a:gd name="connsiteX2" fmla="*/ 1650161 w 2615888"/>
              <a:gd name="connsiteY2" fmla="*/ 711950 h 818694"/>
              <a:gd name="connsiteX3" fmla="*/ 2615888 w 2615888"/>
              <a:gd name="connsiteY3" fmla="*/ 818694 h 818694"/>
              <a:gd name="connsiteX0" fmla="*/ 0 w 2615888"/>
              <a:gd name="connsiteY0" fmla="*/ 0 h 818694"/>
              <a:gd name="connsiteX1" fmla="*/ 1250814 w 2615888"/>
              <a:gd name="connsiteY1" fmla="*/ 381887 h 818694"/>
              <a:gd name="connsiteX2" fmla="*/ 2615888 w 2615888"/>
              <a:gd name="connsiteY2" fmla="*/ 818694 h 818694"/>
              <a:gd name="connsiteX0" fmla="*/ 0 w 2615888"/>
              <a:gd name="connsiteY0" fmla="*/ 0 h 818694"/>
              <a:gd name="connsiteX1" fmla="*/ 1250814 w 2615888"/>
              <a:gd name="connsiteY1" fmla="*/ 381887 h 818694"/>
              <a:gd name="connsiteX2" fmla="*/ 2615888 w 2615888"/>
              <a:gd name="connsiteY2" fmla="*/ 818694 h 818694"/>
              <a:gd name="connsiteX0" fmla="*/ 0 w 2615888"/>
              <a:gd name="connsiteY0" fmla="*/ 0 h 818694"/>
              <a:gd name="connsiteX1" fmla="*/ 1250814 w 2615888"/>
              <a:gd name="connsiteY1" fmla="*/ 381887 h 818694"/>
              <a:gd name="connsiteX2" fmla="*/ 2615888 w 2615888"/>
              <a:gd name="connsiteY2" fmla="*/ 818694 h 818694"/>
              <a:gd name="connsiteX0" fmla="*/ 0 w 2615888"/>
              <a:gd name="connsiteY0" fmla="*/ 0 h 818694"/>
              <a:gd name="connsiteX1" fmla="*/ 1234283 w 2615888"/>
              <a:gd name="connsiteY1" fmla="*/ 303281 h 818694"/>
              <a:gd name="connsiteX2" fmla="*/ 2615888 w 2615888"/>
              <a:gd name="connsiteY2" fmla="*/ 818694 h 818694"/>
              <a:gd name="connsiteX0" fmla="*/ 0 w 2615888"/>
              <a:gd name="connsiteY0" fmla="*/ 0 h 818694"/>
              <a:gd name="connsiteX1" fmla="*/ 1234283 w 2615888"/>
              <a:gd name="connsiteY1" fmla="*/ 303281 h 818694"/>
              <a:gd name="connsiteX2" fmla="*/ 2615888 w 2615888"/>
              <a:gd name="connsiteY2" fmla="*/ 818694 h 818694"/>
              <a:gd name="connsiteX0" fmla="*/ 0 w 2615888"/>
              <a:gd name="connsiteY0" fmla="*/ 0 h 818694"/>
              <a:gd name="connsiteX1" fmla="*/ 2615888 w 2615888"/>
              <a:gd name="connsiteY1" fmla="*/ 818694 h 818694"/>
              <a:gd name="connsiteX0" fmla="*/ 0 w 2615888"/>
              <a:gd name="connsiteY0" fmla="*/ 0 h 818694"/>
              <a:gd name="connsiteX1" fmla="*/ 1174814 w 2615888"/>
              <a:gd name="connsiteY1" fmla="*/ 375063 h 818694"/>
              <a:gd name="connsiteX2" fmla="*/ 2615888 w 2615888"/>
              <a:gd name="connsiteY2" fmla="*/ 818694 h 818694"/>
              <a:gd name="connsiteX0" fmla="*/ 0 w 2615888"/>
              <a:gd name="connsiteY0" fmla="*/ 0 h 818694"/>
              <a:gd name="connsiteX1" fmla="*/ 1174814 w 2615888"/>
              <a:gd name="connsiteY1" fmla="*/ 375063 h 818694"/>
              <a:gd name="connsiteX2" fmla="*/ 2615888 w 2615888"/>
              <a:gd name="connsiteY2" fmla="*/ 818694 h 818694"/>
              <a:gd name="connsiteX0" fmla="*/ 0 w 2615888"/>
              <a:gd name="connsiteY0" fmla="*/ 0 h 818694"/>
              <a:gd name="connsiteX1" fmla="*/ 1174814 w 2615888"/>
              <a:gd name="connsiteY1" fmla="*/ 375063 h 818694"/>
              <a:gd name="connsiteX2" fmla="*/ 2615888 w 2615888"/>
              <a:gd name="connsiteY2" fmla="*/ 818694 h 818694"/>
              <a:gd name="connsiteX0" fmla="*/ 0 w 2615888"/>
              <a:gd name="connsiteY0" fmla="*/ 0 h 818694"/>
              <a:gd name="connsiteX1" fmla="*/ 1174814 w 2615888"/>
              <a:gd name="connsiteY1" fmla="*/ 375063 h 818694"/>
              <a:gd name="connsiteX2" fmla="*/ 2615888 w 2615888"/>
              <a:gd name="connsiteY2" fmla="*/ 818694 h 818694"/>
              <a:gd name="connsiteX0" fmla="*/ 0 w 2615888"/>
              <a:gd name="connsiteY0" fmla="*/ 0 h 818694"/>
              <a:gd name="connsiteX1" fmla="*/ 1174814 w 2615888"/>
              <a:gd name="connsiteY1" fmla="*/ 375063 h 818694"/>
              <a:gd name="connsiteX2" fmla="*/ 2615888 w 2615888"/>
              <a:gd name="connsiteY2" fmla="*/ 818694 h 818694"/>
              <a:gd name="connsiteX0" fmla="*/ 0 w 2615888"/>
              <a:gd name="connsiteY0" fmla="*/ 0 h 818694"/>
              <a:gd name="connsiteX1" fmla="*/ 1174814 w 2615888"/>
              <a:gd name="connsiteY1" fmla="*/ 375063 h 818694"/>
              <a:gd name="connsiteX2" fmla="*/ 2615888 w 2615888"/>
              <a:gd name="connsiteY2" fmla="*/ 818694 h 818694"/>
              <a:gd name="connsiteX0" fmla="*/ 0 w 2615888"/>
              <a:gd name="connsiteY0" fmla="*/ 0 h 818694"/>
              <a:gd name="connsiteX1" fmla="*/ 1174814 w 2615888"/>
              <a:gd name="connsiteY1" fmla="*/ 375063 h 818694"/>
              <a:gd name="connsiteX2" fmla="*/ 2615888 w 2615888"/>
              <a:gd name="connsiteY2" fmla="*/ 818694 h 818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15888" h="818694">
                <a:moveTo>
                  <a:pt x="0" y="0"/>
                </a:moveTo>
                <a:cubicBezTo>
                  <a:pt x="507325" y="74488"/>
                  <a:pt x="998118" y="205124"/>
                  <a:pt x="1174814" y="375063"/>
                </a:cubicBezTo>
                <a:cubicBezTo>
                  <a:pt x="1351510" y="545002"/>
                  <a:pt x="1925770" y="753541"/>
                  <a:pt x="2615888" y="818694"/>
                </a:cubicBezTo>
              </a:path>
            </a:pathLst>
          </a:custGeom>
          <a:noFill/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4143294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1576</TotalTime>
  <Words>324</Words>
  <Application>Microsoft Macintosh PowerPoint</Application>
  <PresentationFormat>On-screen Show (16:10)</PresentationFormat>
  <Paragraphs>138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Arial Unicode MS</vt:lpstr>
      <vt:lpstr>ＭＳ Ｐゴシック</vt:lpstr>
      <vt:lpstr>游ゴシック</vt:lpstr>
      <vt:lpstr>Arial</vt:lpstr>
      <vt:lpstr>Arial Narrow</vt:lpstr>
      <vt:lpstr>Arial Rounded MT Bold</vt:lpstr>
      <vt:lpstr>Calibri</vt:lpstr>
      <vt:lpstr>Calibri Light</vt:lpstr>
      <vt:lpstr>Century Gothic</vt:lpstr>
      <vt:lpstr>Consolas</vt:lpstr>
      <vt:lpstr>Source Code Pro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sidestickies   Collaborative Annotation for Jupyter Notebook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yoshi NOBU masatani</dc:creator>
  <cp:keywords/>
  <dc:description/>
  <cp:lastModifiedBy>masatani nobu</cp:lastModifiedBy>
  <cp:revision>54</cp:revision>
  <dcterms:created xsi:type="dcterms:W3CDTF">2019-10-03T04:02:14Z</dcterms:created>
  <dcterms:modified xsi:type="dcterms:W3CDTF">2020-09-21T05:35:31Z</dcterms:modified>
  <cp:category/>
</cp:coreProperties>
</file>