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8" r:id="rId3"/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21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3822aa05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ad3822aa05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9dac34c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9dac34c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9dac34c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9dac34c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919dbc7b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919dbc7b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9dac34c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19dac34c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d3822aa05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ad3822aa05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9dac34c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9dac34c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9dac34c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9dac34c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9dac34c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9dac34c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32b8486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32b8486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1646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35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9100" y="3240275"/>
            <a:ext cx="467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njari"/>
              <a:buNone/>
              <a:defRPr sz="19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5056675" y="1396800"/>
            <a:ext cx="3374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5247000" y="2379450"/>
            <a:ext cx="318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17091" y="2915590"/>
            <a:ext cx="3855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715150" y="1831378"/>
            <a:ext cx="38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717091" y="2608577"/>
            <a:ext cx="38550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29925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91213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13225" y="2186325"/>
            <a:ext cx="7717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0496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10481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6221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4" type="subTitle"/>
          </p:nvPr>
        </p:nvSpPr>
        <p:spPr>
          <a:xfrm>
            <a:off x="36206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6196788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6" type="subTitle"/>
          </p:nvPr>
        </p:nvSpPr>
        <p:spPr>
          <a:xfrm>
            <a:off x="6195288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7" type="subTitle"/>
          </p:nvPr>
        </p:nvSpPr>
        <p:spPr>
          <a:xfrm>
            <a:off x="10496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8" type="subTitle"/>
          </p:nvPr>
        </p:nvSpPr>
        <p:spPr>
          <a:xfrm>
            <a:off x="10481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9" type="subTitle"/>
          </p:nvPr>
        </p:nvSpPr>
        <p:spPr>
          <a:xfrm>
            <a:off x="36221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3" type="subTitle"/>
          </p:nvPr>
        </p:nvSpPr>
        <p:spPr>
          <a:xfrm>
            <a:off x="36206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4" type="subTitle"/>
          </p:nvPr>
        </p:nvSpPr>
        <p:spPr>
          <a:xfrm>
            <a:off x="6196788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5" type="subTitle"/>
          </p:nvPr>
        </p:nvSpPr>
        <p:spPr>
          <a:xfrm>
            <a:off x="6195288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hasCustomPrompt="1" type="title"/>
          </p:nvPr>
        </p:nvSpPr>
        <p:spPr>
          <a:xfrm>
            <a:off x="1875750" y="1969975"/>
            <a:ext cx="5392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875750" y="2864070"/>
            <a:ext cx="5392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1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93683" y="2606187"/>
            <a:ext cx="404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4350" y="2606187"/>
            <a:ext cx="404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title"/>
          </p:nvPr>
        </p:nvSpPr>
        <p:spPr>
          <a:xfrm>
            <a:off x="714350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2466750" y="3977775"/>
            <a:ext cx="403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4" type="title"/>
          </p:nvPr>
        </p:nvSpPr>
        <p:spPr>
          <a:xfrm>
            <a:off x="2464950" y="35084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8"/>
          <p:cNvSpPr txBox="1"/>
          <p:nvPr>
            <p:ph idx="5" type="title"/>
          </p:nvPr>
        </p:nvSpPr>
        <p:spPr>
          <a:xfrm>
            <a:off x="4393683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with numbers">
  <p:cSld name="CUSTOM_1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1048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subTitle"/>
          </p:nvPr>
        </p:nvSpPr>
        <p:spPr>
          <a:xfrm>
            <a:off x="6191975" y="3296406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3" type="subTitle"/>
          </p:nvPr>
        </p:nvSpPr>
        <p:spPr>
          <a:xfrm>
            <a:off x="6193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4" type="subTitle"/>
          </p:nvPr>
        </p:nvSpPr>
        <p:spPr>
          <a:xfrm>
            <a:off x="3619475" y="2978431"/>
            <a:ext cx="1905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5" type="subTitle"/>
          </p:nvPr>
        </p:nvSpPr>
        <p:spPr>
          <a:xfrm>
            <a:off x="10484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6" type="subTitle"/>
          </p:nvPr>
        </p:nvSpPr>
        <p:spPr>
          <a:xfrm>
            <a:off x="36209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7" type="title"/>
          </p:nvPr>
        </p:nvSpPr>
        <p:spPr>
          <a:xfrm>
            <a:off x="1640225" y="2210684"/>
            <a:ext cx="7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19"/>
          <p:cNvSpPr txBox="1"/>
          <p:nvPr>
            <p:ph idx="8" type="title"/>
          </p:nvPr>
        </p:nvSpPr>
        <p:spPr>
          <a:xfrm>
            <a:off x="42107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9"/>
          <p:cNvSpPr txBox="1"/>
          <p:nvPr>
            <p:ph idx="9" type="title"/>
          </p:nvPr>
        </p:nvSpPr>
        <p:spPr>
          <a:xfrm>
            <a:off x="67832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419150" y="1209675"/>
            <a:ext cx="63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13225" y="3106488"/>
            <a:ext cx="7717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199150" y="1905000"/>
            <a:ext cx="4745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0" y="1587250"/>
            <a:ext cx="3858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4572000" y="1985963"/>
            <a:ext cx="38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13225" y="768100"/>
            <a:ext cx="385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713225" y="1300138"/>
            <a:ext cx="3858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subTitle"/>
          </p:nvPr>
        </p:nvSpPr>
        <p:spPr>
          <a:xfrm>
            <a:off x="710688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subTitle"/>
          </p:nvPr>
        </p:nvSpPr>
        <p:spPr>
          <a:xfrm>
            <a:off x="709188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4" type="subTitle"/>
          </p:nvPr>
        </p:nvSpPr>
        <p:spPr>
          <a:xfrm>
            <a:off x="2800794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5" type="subTitle"/>
          </p:nvPr>
        </p:nvSpPr>
        <p:spPr>
          <a:xfrm>
            <a:off x="2799294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1013" y="539500"/>
            <a:ext cx="385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 flipH="1">
            <a:off x="4571013" y="127352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4571013" y="4276750"/>
            <a:ext cx="385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/>
        </p:nvSpPr>
        <p:spPr>
          <a:xfrm>
            <a:off x="4949163" y="3409950"/>
            <a:ext cx="3095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/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rces">
  <p:cSld name="CUSTOM_10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4754825" y="1193858"/>
            <a:ext cx="36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2" type="subTitle"/>
          </p:nvPr>
        </p:nvSpPr>
        <p:spPr>
          <a:xfrm>
            <a:off x="4754825" y="1465458"/>
            <a:ext cx="3675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3" type="subTitle"/>
          </p:nvPr>
        </p:nvSpPr>
        <p:spPr>
          <a:xfrm>
            <a:off x="704850" y="1192958"/>
            <a:ext cx="3676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4" type="subTitle"/>
          </p:nvPr>
        </p:nvSpPr>
        <p:spPr>
          <a:xfrm>
            <a:off x="704850" y="1465458"/>
            <a:ext cx="3676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20750" y="-10425"/>
            <a:ext cx="9144000" cy="52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713225" y="1646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35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569100" y="3240275"/>
            <a:ext cx="467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3396551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2" type="subTitle"/>
          </p:nvPr>
        </p:nvSpPr>
        <p:spPr>
          <a:xfrm>
            <a:off x="3419651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0"/>
          <p:cNvSpPr txBox="1"/>
          <p:nvPr>
            <p:ph idx="3" type="title"/>
          </p:nvPr>
        </p:nvSpPr>
        <p:spPr>
          <a:xfrm>
            <a:off x="4027901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30"/>
          <p:cNvSpPr txBox="1"/>
          <p:nvPr>
            <p:ph idx="4" type="subTitle"/>
          </p:nvPr>
        </p:nvSpPr>
        <p:spPr>
          <a:xfrm>
            <a:off x="3396551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3419651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6" type="title"/>
          </p:nvPr>
        </p:nvSpPr>
        <p:spPr>
          <a:xfrm>
            <a:off x="4027901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30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8" type="subTitle"/>
          </p:nvPr>
        </p:nvSpPr>
        <p:spPr>
          <a:xfrm>
            <a:off x="6179580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30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4" type="subTitle"/>
          </p:nvPr>
        </p:nvSpPr>
        <p:spPr>
          <a:xfrm>
            <a:off x="6179580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024500" y="1859772"/>
            <a:ext cx="286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1024500" y="2307825"/>
            <a:ext cx="2865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396551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3419651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4027901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" name="Google Shape;24;p4"/>
          <p:cNvSpPr txBox="1"/>
          <p:nvPr>
            <p:ph idx="4" type="subTitle"/>
          </p:nvPr>
        </p:nvSpPr>
        <p:spPr>
          <a:xfrm>
            <a:off x="3396551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5" type="subTitle"/>
          </p:nvPr>
        </p:nvSpPr>
        <p:spPr>
          <a:xfrm>
            <a:off x="3419651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4027901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4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8" type="subTitle"/>
          </p:nvPr>
        </p:nvSpPr>
        <p:spPr>
          <a:xfrm>
            <a:off x="6179580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4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4" type="subTitle"/>
          </p:nvPr>
        </p:nvSpPr>
        <p:spPr>
          <a:xfrm>
            <a:off x="6179580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1045925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2" type="subTitle"/>
          </p:nvPr>
        </p:nvSpPr>
        <p:spPr>
          <a:xfrm>
            <a:off x="1044425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3" type="subTitle"/>
          </p:nvPr>
        </p:nvSpPr>
        <p:spPr>
          <a:xfrm>
            <a:off x="3621163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4" type="subTitle"/>
          </p:nvPr>
        </p:nvSpPr>
        <p:spPr>
          <a:xfrm>
            <a:off x="3619663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5" type="subTitle"/>
          </p:nvPr>
        </p:nvSpPr>
        <p:spPr>
          <a:xfrm>
            <a:off x="6193475" y="311166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6" type="subTitle"/>
          </p:nvPr>
        </p:nvSpPr>
        <p:spPr>
          <a:xfrm>
            <a:off x="6191975" y="3439032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2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722450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2" type="subTitle"/>
          </p:nvPr>
        </p:nvSpPr>
        <p:spPr>
          <a:xfrm>
            <a:off x="720950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3" type="subTitle"/>
          </p:nvPr>
        </p:nvSpPr>
        <p:spPr>
          <a:xfrm>
            <a:off x="2654896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4" type="subTitle"/>
          </p:nvPr>
        </p:nvSpPr>
        <p:spPr>
          <a:xfrm>
            <a:off x="2653398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5" type="subTitle"/>
          </p:nvPr>
        </p:nvSpPr>
        <p:spPr>
          <a:xfrm>
            <a:off x="4587991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6" type="subTitle"/>
          </p:nvPr>
        </p:nvSpPr>
        <p:spPr>
          <a:xfrm>
            <a:off x="4586496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7" type="subTitle"/>
          </p:nvPr>
        </p:nvSpPr>
        <p:spPr>
          <a:xfrm>
            <a:off x="6514667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8" type="subTitle"/>
          </p:nvPr>
        </p:nvSpPr>
        <p:spPr>
          <a:xfrm>
            <a:off x="6513175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9" type="title"/>
          </p:nvPr>
        </p:nvSpPr>
        <p:spPr>
          <a:xfrm>
            <a:off x="722450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7" name="Google Shape;227;p34"/>
          <p:cNvSpPr txBox="1"/>
          <p:nvPr>
            <p:ph idx="13" type="title"/>
          </p:nvPr>
        </p:nvSpPr>
        <p:spPr>
          <a:xfrm>
            <a:off x="2654896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8" name="Google Shape;228;p34"/>
          <p:cNvSpPr txBox="1"/>
          <p:nvPr>
            <p:ph idx="14" type="title"/>
          </p:nvPr>
        </p:nvSpPr>
        <p:spPr>
          <a:xfrm>
            <a:off x="4587991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34"/>
          <p:cNvSpPr txBox="1"/>
          <p:nvPr>
            <p:ph idx="15" type="title"/>
          </p:nvPr>
        </p:nvSpPr>
        <p:spPr>
          <a:xfrm>
            <a:off x="6514667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7096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2" type="subTitle"/>
          </p:nvPr>
        </p:nvSpPr>
        <p:spPr>
          <a:xfrm>
            <a:off x="7081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26400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4" type="subTitle"/>
          </p:nvPr>
        </p:nvSpPr>
        <p:spPr>
          <a:xfrm>
            <a:off x="26385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5" type="subTitle"/>
          </p:nvPr>
        </p:nvSpPr>
        <p:spPr>
          <a:xfrm>
            <a:off x="45704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6" type="subTitle"/>
          </p:nvPr>
        </p:nvSpPr>
        <p:spPr>
          <a:xfrm>
            <a:off x="45689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7" type="subTitle"/>
          </p:nvPr>
        </p:nvSpPr>
        <p:spPr>
          <a:xfrm>
            <a:off x="65008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8" type="subTitle"/>
          </p:nvPr>
        </p:nvSpPr>
        <p:spPr>
          <a:xfrm>
            <a:off x="64993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4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13225" y="539500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15175" y="1310068"/>
            <a:ext cx="399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7"/>
          <p:cNvSpPr txBox="1"/>
          <p:nvPr>
            <p:ph type="title"/>
          </p:nvPr>
        </p:nvSpPr>
        <p:spPr>
          <a:xfrm>
            <a:off x="5056675" y="1396800"/>
            <a:ext cx="3374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5247000" y="2379450"/>
            <a:ext cx="318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717091" y="2915590"/>
            <a:ext cx="3855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715150" y="1831378"/>
            <a:ext cx="38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39"/>
          <p:cNvSpPr txBox="1"/>
          <p:nvPr>
            <p:ph idx="2" type="subTitle"/>
          </p:nvPr>
        </p:nvSpPr>
        <p:spPr>
          <a:xfrm>
            <a:off x="717091" y="2608577"/>
            <a:ext cx="38550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829925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40"/>
          <p:cNvSpPr txBox="1"/>
          <p:nvPr>
            <p:ph idx="2" type="body"/>
          </p:nvPr>
        </p:nvSpPr>
        <p:spPr>
          <a:xfrm>
            <a:off x="4691213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13225" y="2186325"/>
            <a:ext cx="7717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024500" y="1859772"/>
            <a:ext cx="286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024500" y="2307825"/>
            <a:ext cx="2865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10496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2" type="subTitle"/>
          </p:nvPr>
        </p:nvSpPr>
        <p:spPr>
          <a:xfrm>
            <a:off x="10481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3" type="subTitle"/>
          </p:nvPr>
        </p:nvSpPr>
        <p:spPr>
          <a:xfrm>
            <a:off x="36221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4" type="subTitle"/>
          </p:nvPr>
        </p:nvSpPr>
        <p:spPr>
          <a:xfrm>
            <a:off x="36206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5" type="subTitle"/>
          </p:nvPr>
        </p:nvSpPr>
        <p:spPr>
          <a:xfrm>
            <a:off x="6196788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2"/>
          <p:cNvSpPr txBox="1"/>
          <p:nvPr>
            <p:ph idx="6" type="subTitle"/>
          </p:nvPr>
        </p:nvSpPr>
        <p:spPr>
          <a:xfrm>
            <a:off x="6195288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7" type="subTitle"/>
          </p:nvPr>
        </p:nvSpPr>
        <p:spPr>
          <a:xfrm>
            <a:off x="10496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2"/>
          <p:cNvSpPr txBox="1"/>
          <p:nvPr>
            <p:ph idx="8" type="subTitle"/>
          </p:nvPr>
        </p:nvSpPr>
        <p:spPr>
          <a:xfrm>
            <a:off x="10481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idx="9" type="subTitle"/>
          </p:nvPr>
        </p:nvSpPr>
        <p:spPr>
          <a:xfrm>
            <a:off x="36221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2"/>
          <p:cNvSpPr txBox="1"/>
          <p:nvPr>
            <p:ph idx="13" type="subTitle"/>
          </p:nvPr>
        </p:nvSpPr>
        <p:spPr>
          <a:xfrm>
            <a:off x="36206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14" type="subTitle"/>
          </p:nvPr>
        </p:nvSpPr>
        <p:spPr>
          <a:xfrm>
            <a:off x="6196788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2"/>
          <p:cNvSpPr txBox="1"/>
          <p:nvPr>
            <p:ph idx="15" type="subTitle"/>
          </p:nvPr>
        </p:nvSpPr>
        <p:spPr>
          <a:xfrm>
            <a:off x="6195288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hasCustomPrompt="1" type="title"/>
          </p:nvPr>
        </p:nvSpPr>
        <p:spPr>
          <a:xfrm>
            <a:off x="1875750" y="1969975"/>
            <a:ext cx="5392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1875750" y="2864070"/>
            <a:ext cx="5392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1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4393683" y="2606187"/>
            <a:ext cx="404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4"/>
          <p:cNvSpPr txBox="1"/>
          <p:nvPr>
            <p:ph idx="1" type="subTitle"/>
          </p:nvPr>
        </p:nvSpPr>
        <p:spPr>
          <a:xfrm>
            <a:off x="714350" y="2606187"/>
            <a:ext cx="404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4"/>
          <p:cNvSpPr txBox="1"/>
          <p:nvPr>
            <p:ph idx="2" type="title"/>
          </p:nvPr>
        </p:nvSpPr>
        <p:spPr>
          <a:xfrm>
            <a:off x="714350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44"/>
          <p:cNvSpPr txBox="1"/>
          <p:nvPr>
            <p:ph idx="3" type="subTitle"/>
          </p:nvPr>
        </p:nvSpPr>
        <p:spPr>
          <a:xfrm>
            <a:off x="2466750" y="3977775"/>
            <a:ext cx="403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4"/>
          <p:cNvSpPr txBox="1"/>
          <p:nvPr>
            <p:ph idx="4" type="title"/>
          </p:nvPr>
        </p:nvSpPr>
        <p:spPr>
          <a:xfrm>
            <a:off x="2464950" y="35084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44"/>
          <p:cNvSpPr txBox="1"/>
          <p:nvPr>
            <p:ph idx="5" type="title"/>
          </p:nvPr>
        </p:nvSpPr>
        <p:spPr>
          <a:xfrm>
            <a:off x="4393683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with numbers">
  <p:cSld name="CUSTOM_1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/>
          <p:nvPr>
            <p:ph idx="1" type="subTitle"/>
          </p:nvPr>
        </p:nvSpPr>
        <p:spPr>
          <a:xfrm>
            <a:off x="1048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2" type="subTitle"/>
          </p:nvPr>
        </p:nvSpPr>
        <p:spPr>
          <a:xfrm>
            <a:off x="6191975" y="3296406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3" type="subTitle"/>
          </p:nvPr>
        </p:nvSpPr>
        <p:spPr>
          <a:xfrm>
            <a:off x="6193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4" type="subTitle"/>
          </p:nvPr>
        </p:nvSpPr>
        <p:spPr>
          <a:xfrm>
            <a:off x="3619475" y="2978431"/>
            <a:ext cx="1905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5"/>
          <p:cNvSpPr txBox="1"/>
          <p:nvPr>
            <p:ph idx="5" type="subTitle"/>
          </p:nvPr>
        </p:nvSpPr>
        <p:spPr>
          <a:xfrm>
            <a:off x="10484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5"/>
          <p:cNvSpPr txBox="1"/>
          <p:nvPr>
            <p:ph idx="6" type="subTitle"/>
          </p:nvPr>
        </p:nvSpPr>
        <p:spPr>
          <a:xfrm>
            <a:off x="36209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5"/>
          <p:cNvSpPr txBox="1"/>
          <p:nvPr>
            <p:ph idx="7" type="title"/>
          </p:nvPr>
        </p:nvSpPr>
        <p:spPr>
          <a:xfrm>
            <a:off x="1640225" y="2210684"/>
            <a:ext cx="7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45"/>
          <p:cNvSpPr txBox="1"/>
          <p:nvPr>
            <p:ph idx="8" type="title"/>
          </p:nvPr>
        </p:nvSpPr>
        <p:spPr>
          <a:xfrm>
            <a:off x="42107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45"/>
          <p:cNvSpPr txBox="1"/>
          <p:nvPr>
            <p:ph idx="9" type="title"/>
          </p:nvPr>
        </p:nvSpPr>
        <p:spPr>
          <a:xfrm>
            <a:off x="67832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6"/>
          <p:cNvSpPr txBox="1"/>
          <p:nvPr>
            <p:ph idx="1" type="subTitle"/>
          </p:nvPr>
        </p:nvSpPr>
        <p:spPr>
          <a:xfrm>
            <a:off x="1419150" y="1209675"/>
            <a:ext cx="63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713225" y="3106488"/>
            <a:ext cx="7717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/>
          <p:nvPr>
            <p:ph idx="1" type="subTitle"/>
          </p:nvPr>
        </p:nvSpPr>
        <p:spPr>
          <a:xfrm>
            <a:off x="2199150" y="1905000"/>
            <a:ext cx="4745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8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4572000" y="1587250"/>
            <a:ext cx="3858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8"/>
          <p:cNvSpPr txBox="1"/>
          <p:nvPr>
            <p:ph idx="1" type="subTitle"/>
          </p:nvPr>
        </p:nvSpPr>
        <p:spPr>
          <a:xfrm>
            <a:off x="4572000" y="1985963"/>
            <a:ext cx="38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713225" y="768100"/>
            <a:ext cx="385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9"/>
          <p:cNvSpPr txBox="1"/>
          <p:nvPr>
            <p:ph idx="1" type="subTitle"/>
          </p:nvPr>
        </p:nvSpPr>
        <p:spPr>
          <a:xfrm>
            <a:off x="713225" y="1300138"/>
            <a:ext cx="3858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9"/>
          <p:cNvSpPr txBox="1"/>
          <p:nvPr>
            <p:ph idx="2" type="subTitle"/>
          </p:nvPr>
        </p:nvSpPr>
        <p:spPr>
          <a:xfrm>
            <a:off x="710688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9"/>
          <p:cNvSpPr txBox="1"/>
          <p:nvPr>
            <p:ph idx="3" type="subTitle"/>
          </p:nvPr>
        </p:nvSpPr>
        <p:spPr>
          <a:xfrm>
            <a:off x="709188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9"/>
          <p:cNvSpPr txBox="1"/>
          <p:nvPr>
            <p:ph idx="4" type="subTitle"/>
          </p:nvPr>
        </p:nvSpPr>
        <p:spPr>
          <a:xfrm>
            <a:off x="2800794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9"/>
          <p:cNvSpPr txBox="1"/>
          <p:nvPr>
            <p:ph idx="5" type="subTitle"/>
          </p:nvPr>
        </p:nvSpPr>
        <p:spPr>
          <a:xfrm>
            <a:off x="2799294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4571013" y="539500"/>
            <a:ext cx="385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0"/>
          <p:cNvSpPr txBox="1"/>
          <p:nvPr>
            <p:ph idx="1" type="subTitle"/>
          </p:nvPr>
        </p:nvSpPr>
        <p:spPr>
          <a:xfrm flipH="1">
            <a:off x="4571013" y="127352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" name="Google Shape;328;p50"/>
          <p:cNvSpPr txBox="1"/>
          <p:nvPr>
            <p:ph idx="2" type="subTitle"/>
          </p:nvPr>
        </p:nvSpPr>
        <p:spPr>
          <a:xfrm>
            <a:off x="4571013" y="4276750"/>
            <a:ext cx="385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0"/>
          <p:cNvSpPr txBox="1"/>
          <p:nvPr/>
        </p:nvSpPr>
        <p:spPr>
          <a:xfrm>
            <a:off x="4949163" y="3409950"/>
            <a:ext cx="3095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rces">
  <p:cSld name="CUSTOM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1"/>
          <p:cNvSpPr txBox="1"/>
          <p:nvPr>
            <p:ph idx="1" type="subTitle"/>
          </p:nvPr>
        </p:nvSpPr>
        <p:spPr>
          <a:xfrm>
            <a:off x="4754825" y="1193858"/>
            <a:ext cx="36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1"/>
          <p:cNvSpPr txBox="1"/>
          <p:nvPr>
            <p:ph idx="2" type="subTitle"/>
          </p:nvPr>
        </p:nvSpPr>
        <p:spPr>
          <a:xfrm>
            <a:off x="4754825" y="1465458"/>
            <a:ext cx="3675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5" name="Google Shape;335;p51"/>
          <p:cNvSpPr txBox="1"/>
          <p:nvPr>
            <p:ph idx="3" type="subTitle"/>
          </p:nvPr>
        </p:nvSpPr>
        <p:spPr>
          <a:xfrm>
            <a:off x="704850" y="1192958"/>
            <a:ext cx="3676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1"/>
          <p:cNvSpPr txBox="1"/>
          <p:nvPr>
            <p:ph idx="4" type="subTitle"/>
          </p:nvPr>
        </p:nvSpPr>
        <p:spPr>
          <a:xfrm>
            <a:off x="704850" y="1465458"/>
            <a:ext cx="3676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045925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1044425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621163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3619663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5" type="subTitle"/>
          </p:nvPr>
        </p:nvSpPr>
        <p:spPr>
          <a:xfrm>
            <a:off x="6193475" y="311166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6" type="subTitle"/>
          </p:nvPr>
        </p:nvSpPr>
        <p:spPr>
          <a:xfrm>
            <a:off x="6191975" y="3439032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/>
          <p:nvPr/>
        </p:nvSpPr>
        <p:spPr>
          <a:xfrm>
            <a:off x="20750" y="-10425"/>
            <a:ext cx="9144000" cy="52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2">
  <p:cSld name="CUSTOM_3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722450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subTitle"/>
          </p:nvPr>
        </p:nvSpPr>
        <p:spPr>
          <a:xfrm>
            <a:off x="720950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subTitle"/>
          </p:nvPr>
        </p:nvSpPr>
        <p:spPr>
          <a:xfrm>
            <a:off x="2654896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4" type="subTitle"/>
          </p:nvPr>
        </p:nvSpPr>
        <p:spPr>
          <a:xfrm>
            <a:off x="2653398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5" type="subTitle"/>
          </p:nvPr>
        </p:nvSpPr>
        <p:spPr>
          <a:xfrm>
            <a:off x="4587991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6" type="subTitle"/>
          </p:nvPr>
        </p:nvSpPr>
        <p:spPr>
          <a:xfrm>
            <a:off x="4586496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7" type="subTitle"/>
          </p:nvPr>
        </p:nvSpPr>
        <p:spPr>
          <a:xfrm>
            <a:off x="6514667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8" type="subTitle"/>
          </p:nvPr>
        </p:nvSpPr>
        <p:spPr>
          <a:xfrm>
            <a:off x="6513175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9" type="title"/>
          </p:nvPr>
        </p:nvSpPr>
        <p:spPr>
          <a:xfrm>
            <a:off x="722450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0" name="Google Shape;60;p8"/>
          <p:cNvSpPr txBox="1"/>
          <p:nvPr>
            <p:ph idx="13" type="title"/>
          </p:nvPr>
        </p:nvSpPr>
        <p:spPr>
          <a:xfrm>
            <a:off x="2654896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Google Shape;61;p8"/>
          <p:cNvSpPr txBox="1"/>
          <p:nvPr>
            <p:ph idx="14" type="title"/>
          </p:nvPr>
        </p:nvSpPr>
        <p:spPr>
          <a:xfrm>
            <a:off x="4587991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2" name="Google Shape;62;p8"/>
          <p:cNvSpPr txBox="1"/>
          <p:nvPr>
            <p:ph idx="15" type="title"/>
          </p:nvPr>
        </p:nvSpPr>
        <p:spPr>
          <a:xfrm>
            <a:off x="6514667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096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subTitle"/>
          </p:nvPr>
        </p:nvSpPr>
        <p:spPr>
          <a:xfrm>
            <a:off x="7081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subTitle"/>
          </p:nvPr>
        </p:nvSpPr>
        <p:spPr>
          <a:xfrm>
            <a:off x="26400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4" type="subTitle"/>
          </p:nvPr>
        </p:nvSpPr>
        <p:spPr>
          <a:xfrm>
            <a:off x="26385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5" type="subTitle"/>
          </p:nvPr>
        </p:nvSpPr>
        <p:spPr>
          <a:xfrm>
            <a:off x="45704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6" type="subTitle"/>
          </p:nvPr>
        </p:nvSpPr>
        <p:spPr>
          <a:xfrm>
            <a:off x="45689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7" type="subTitle"/>
          </p:nvPr>
        </p:nvSpPr>
        <p:spPr>
          <a:xfrm>
            <a:off x="65008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8" type="subTitle"/>
          </p:nvPr>
        </p:nvSpPr>
        <p:spPr>
          <a:xfrm>
            <a:off x="64993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13225" y="539500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15175" y="1310068"/>
            <a:ext cx="399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None/>
              <a:defRPr b="0" i="0" sz="2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rot="5400000">
            <a:off x="8796300" y="4795875"/>
            <a:ext cx="543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None/>
              <a:defRPr b="0" i="0" sz="2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/>
          <p:nvPr/>
        </p:nvSpPr>
        <p:spPr>
          <a:xfrm rot="5400000">
            <a:off x="8796300" y="4795875"/>
            <a:ext cx="543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3.jpg"/><Relationship Id="rId6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ia.gov/dnav/ng/hist/rngwhhdm.htm" TargetMode="External"/><Relationship Id="rId4" Type="http://schemas.openxmlformats.org/officeDocument/2006/relationships/hyperlink" Target="https://home.treasury.gov/resource-center/data-chart-center/interest-rates/TextView?type=daily_treasury_real_long_term&amp;field_tdr_date_value=all" TargetMode="External"/><Relationship Id="rId5" Type="http://schemas.openxmlformats.org/officeDocument/2006/relationships/hyperlink" Target="https://www.investing.com/indices/us-spx-500-historical-da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eXMTO9fzE3v16k-aphnkVBPiEONt7Kc/view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idx="1" type="subTitle"/>
          </p:nvPr>
        </p:nvSpPr>
        <p:spPr>
          <a:xfrm>
            <a:off x="569225" y="3338875"/>
            <a:ext cx="4677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200"/>
              <a:t>  P202-Estadística</a:t>
            </a:r>
            <a:endParaRPr b="1"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Pere Quílez, Nicolás Vila</a:t>
            </a:r>
            <a:endParaRPr sz="1200"/>
          </a:p>
        </p:txBody>
      </p:sp>
      <p:sp>
        <p:nvSpPr>
          <p:cNvPr id="344" name="Google Shape;344;p53"/>
          <p:cNvSpPr txBox="1"/>
          <p:nvPr>
            <p:ph type="ctrTitle"/>
          </p:nvPr>
        </p:nvSpPr>
        <p:spPr>
          <a:xfrm>
            <a:off x="713225" y="1342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Regresión Lineal sobre los tipos de interés reales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500"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25" y="152400"/>
            <a:ext cx="1570875" cy="5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3"/>
          <p:cNvPicPr preferRelativeResize="0"/>
          <p:nvPr/>
        </p:nvPicPr>
        <p:blipFill rotWithShape="1">
          <a:blip r:embed="rId4">
            <a:alphaModFix/>
          </a:blip>
          <a:srcRect b="145300" l="191450" r="-191450" t="-145299"/>
          <a:stretch/>
        </p:blipFill>
        <p:spPr>
          <a:xfrm>
            <a:off x="6076325" y="0"/>
            <a:ext cx="3067675" cy="1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 rotWithShape="1">
          <a:blip r:embed="rId5">
            <a:alphaModFix/>
          </a:blip>
          <a:srcRect b="7806" l="0" r="0" t="7798"/>
          <a:stretch/>
        </p:blipFill>
        <p:spPr>
          <a:xfrm>
            <a:off x="6076325" y="42925"/>
            <a:ext cx="3067676" cy="17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6350" y="1768475"/>
            <a:ext cx="3067624" cy="20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 txBox="1"/>
          <p:nvPr>
            <p:ph type="title"/>
          </p:nvPr>
        </p:nvSpPr>
        <p:spPr>
          <a:xfrm>
            <a:off x="338025" y="279475"/>
            <a:ext cx="55368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Resultados- Test F: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62"/>
          <p:cNvSpPr txBox="1"/>
          <p:nvPr/>
        </p:nvSpPr>
        <p:spPr>
          <a:xfrm>
            <a:off x="582425" y="1194250"/>
            <a:ext cx="781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Modelo: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jari"/>
              <a:buChar char="-"/>
            </a:pPr>
            <a:r>
              <a:rPr lang="en" sz="1200">
                <a:latin typeface="Manjari"/>
                <a:ea typeface="Manjari"/>
                <a:cs typeface="Manjari"/>
                <a:sym typeface="Manjari"/>
              </a:rPr>
              <a:t>𝛂= 0.05  → 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37" name="Google Shape;4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600" y="1843574"/>
            <a:ext cx="1933699" cy="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2"/>
          <p:cNvSpPr txBox="1"/>
          <p:nvPr/>
        </p:nvSpPr>
        <p:spPr>
          <a:xfrm>
            <a:off x="582425" y="2387250"/>
            <a:ext cx="781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Valor P: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jari"/>
              <a:buChar char="-"/>
            </a:pPr>
            <a:r>
              <a:rPr lang="en" sz="1200">
                <a:latin typeface="Manjari"/>
                <a:ea typeface="Manjari"/>
                <a:cs typeface="Manjari"/>
                <a:sym typeface="Manjari"/>
              </a:rPr>
              <a:t>F= 3092.5  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→   P(</a:t>
            </a:r>
            <a:r>
              <a:rPr lang="en" sz="12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3092.5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)=0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39" name="Google Shape;439;p62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4994425" y="1537000"/>
            <a:ext cx="3403900" cy="18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type="title"/>
          </p:nvPr>
        </p:nvSpPr>
        <p:spPr>
          <a:xfrm>
            <a:off x="338025" y="279475"/>
            <a:ext cx="65199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. Resultados- Test t: pendientes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63"/>
          <p:cNvSpPr txBox="1"/>
          <p:nvPr/>
        </p:nvSpPr>
        <p:spPr>
          <a:xfrm>
            <a:off x="910175" y="1231075"/>
            <a:ext cx="1842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anjari"/>
                <a:ea typeface="Manjari"/>
                <a:cs typeface="Manjari"/>
                <a:sym typeface="Manjari"/>
              </a:rPr>
              <a:t>·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b="1" lang="en" sz="1300">
                <a:latin typeface="Manjari"/>
                <a:ea typeface="Manjari"/>
                <a:cs typeface="Manjari"/>
                <a:sym typeface="Manjari"/>
              </a:rPr>
              <a:t>b1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: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jari"/>
              <a:buChar char="-"/>
            </a:pPr>
            <a:r>
              <a:rPr lang="en" sz="1200">
                <a:latin typeface="Manjari"/>
                <a:ea typeface="Manjari"/>
                <a:cs typeface="Manjari"/>
                <a:sym typeface="Manjari"/>
              </a:rPr>
              <a:t> t_b1 = </a:t>
            </a:r>
            <a:r>
              <a:rPr lang="en" sz="1100">
                <a:solidFill>
                  <a:schemeClr val="dk1"/>
                </a:solidFill>
              </a:rPr>
              <a:t>11.4006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7" name="Google Shape;447;p63"/>
          <p:cNvSpPr txBox="1"/>
          <p:nvPr/>
        </p:nvSpPr>
        <p:spPr>
          <a:xfrm>
            <a:off x="910175" y="2070550"/>
            <a:ext cx="1801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anjari"/>
                <a:ea typeface="Manjari"/>
                <a:cs typeface="Manjari"/>
                <a:sym typeface="Manjari"/>
              </a:rPr>
              <a:t>· b2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: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jari"/>
              <a:buChar char="-"/>
            </a:pPr>
            <a:r>
              <a:rPr lang="en" sz="1200">
                <a:latin typeface="Manjari"/>
                <a:ea typeface="Manjari"/>
                <a:cs typeface="Manjari"/>
                <a:sym typeface="Manjari"/>
              </a:rPr>
              <a:t>t_b2 </a:t>
            </a:r>
            <a:r>
              <a:rPr lang="en" sz="1200">
                <a:latin typeface="Manjari"/>
                <a:ea typeface="Manjari"/>
                <a:cs typeface="Manjari"/>
                <a:sym typeface="Manjari"/>
              </a:rPr>
              <a:t>= </a:t>
            </a:r>
            <a:r>
              <a:rPr lang="en" sz="1100">
                <a:solidFill>
                  <a:schemeClr val="dk1"/>
                </a:solidFill>
              </a:rPr>
              <a:t>-66.9706</a:t>
            </a:r>
            <a:r>
              <a:rPr lang="en" sz="1200">
                <a:latin typeface="Manjari"/>
                <a:ea typeface="Manjari"/>
                <a:cs typeface="Manjari"/>
                <a:sym typeface="Manjari"/>
              </a:rPr>
              <a:t> 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48" name="Google Shape;448;p63"/>
          <p:cNvPicPr preferRelativeResize="0"/>
          <p:nvPr/>
        </p:nvPicPr>
        <p:blipFill rotWithShape="1">
          <a:blip r:embed="rId3">
            <a:alphaModFix/>
          </a:blip>
          <a:srcRect b="1136" l="0" r="0" t="0"/>
          <a:stretch/>
        </p:blipFill>
        <p:spPr>
          <a:xfrm>
            <a:off x="6998012" y="562925"/>
            <a:ext cx="1441651" cy="6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910175" y="3145288"/>
            <a:ext cx="781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anjari"/>
                <a:ea typeface="Manjari"/>
                <a:cs typeface="Manjari"/>
                <a:sym typeface="Manjari"/>
              </a:rPr>
              <a:t>· Valor t - Intervalo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: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jari"/>
              <a:buChar char="-"/>
            </a:pPr>
            <a:r>
              <a:rPr lang="en" sz="12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𝛂= 0.05  →                                                 → 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50" name="Google Shape;45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75" y="3786332"/>
            <a:ext cx="1441675" cy="26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3"/>
          <p:cNvPicPr preferRelativeResize="0"/>
          <p:nvPr/>
        </p:nvPicPr>
        <p:blipFill rotWithShape="1">
          <a:blip r:embed="rId5">
            <a:alphaModFix/>
          </a:blip>
          <a:srcRect b="1661" l="0" r="0" t="0"/>
          <a:stretch/>
        </p:blipFill>
        <p:spPr>
          <a:xfrm>
            <a:off x="4369500" y="3813919"/>
            <a:ext cx="2030349" cy="2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3"/>
          <p:cNvSpPr txBox="1"/>
          <p:nvPr/>
        </p:nvSpPr>
        <p:spPr>
          <a:xfrm>
            <a:off x="4733300" y="1254763"/>
            <a:ext cx="26901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anjari"/>
                <a:ea typeface="Manjari"/>
                <a:cs typeface="Manjari"/>
                <a:sym typeface="Manjari"/>
              </a:rPr>
              <a:t>· Valor P bk</a:t>
            </a: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: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 per t_b1 → P_b1 = 0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 per t_b2 → P_b2 = 0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04. CONCLUSIONES TRAS LOS RESULTADOS</a:t>
            </a:r>
            <a:endParaRPr/>
          </a:p>
        </p:txBody>
      </p:sp>
      <p:sp>
        <p:nvSpPr>
          <p:cNvPr id="458" name="Google Shape;458;p64"/>
          <p:cNvSpPr txBox="1"/>
          <p:nvPr>
            <p:ph idx="9" type="title"/>
          </p:nvPr>
        </p:nvSpPr>
        <p:spPr>
          <a:xfrm>
            <a:off x="1741525" y="2292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01</a:t>
            </a:r>
            <a:endParaRPr sz="2000"/>
          </a:p>
        </p:txBody>
      </p:sp>
      <p:sp>
        <p:nvSpPr>
          <p:cNvPr id="459" name="Google Shape;459;p64"/>
          <p:cNvSpPr txBox="1"/>
          <p:nvPr>
            <p:ph idx="13" type="title"/>
          </p:nvPr>
        </p:nvSpPr>
        <p:spPr>
          <a:xfrm>
            <a:off x="3657909" y="2292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460" name="Google Shape;460;p64"/>
          <p:cNvSpPr txBox="1"/>
          <p:nvPr>
            <p:ph idx="14" type="title"/>
          </p:nvPr>
        </p:nvSpPr>
        <p:spPr>
          <a:xfrm>
            <a:off x="5585291" y="2292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03</a:t>
            </a:r>
            <a:endParaRPr sz="2000"/>
          </a:p>
        </p:txBody>
      </p:sp>
      <p:sp>
        <p:nvSpPr>
          <p:cNvPr id="461" name="Google Shape;461;p64"/>
          <p:cNvSpPr txBox="1"/>
          <p:nvPr>
            <p:ph idx="3" type="subTitle"/>
          </p:nvPr>
        </p:nvSpPr>
        <p:spPr>
          <a:xfrm>
            <a:off x="3657909" y="2694385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/>
              <a:t>LIMITADO A U.S.A</a:t>
            </a:r>
            <a:endParaRPr sz="1300"/>
          </a:p>
        </p:txBody>
      </p:sp>
      <p:sp>
        <p:nvSpPr>
          <p:cNvPr id="462" name="Google Shape;462;p64"/>
          <p:cNvSpPr txBox="1"/>
          <p:nvPr>
            <p:ph idx="5" type="subTitle"/>
          </p:nvPr>
        </p:nvSpPr>
        <p:spPr>
          <a:xfrm>
            <a:off x="5592079" y="2694385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/>
              <a:t>RELATIVAMENTE BUEN MODELO</a:t>
            </a:r>
            <a:endParaRPr sz="1300"/>
          </a:p>
        </p:txBody>
      </p:sp>
      <p:cxnSp>
        <p:nvCxnSpPr>
          <p:cNvPr id="463" name="Google Shape;463;p64"/>
          <p:cNvCxnSpPr/>
          <p:nvPr/>
        </p:nvCxnSpPr>
        <p:spPr>
          <a:xfrm>
            <a:off x="3643500" y="1705602"/>
            <a:ext cx="0" cy="24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64"/>
          <p:cNvCxnSpPr/>
          <p:nvPr/>
        </p:nvCxnSpPr>
        <p:spPr>
          <a:xfrm>
            <a:off x="5574288" y="1705602"/>
            <a:ext cx="0" cy="24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64"/>
          <p:cNvSpPr txBox="1"/>
          <p:nvPr>
            <p:ph idx="1" type="subTitle"/>
          </p:nvPr>
        </p:nvSpPr>
        <p:spPr>
          <a:xfrm>
            <a:off x="1726275" y="2694397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/>
              <a:t>MÁS PREDICTORES</a:t>
            </a:r>
            <a:endParaRPr sz="1300"/>
          </a:p>
        </p:txBody>
      </p:sp>
      <p:sp>
        <p:nvSpPr>
          <p:cNvPr id="466" name="Google Shape;466;p6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72" name="Google Shape;472;p6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65"/>
          <p:cNvSpPr txBox="1"/>
          <p:nvPr>
            <p:ph idx="4" type="subTitle"/>
          </p:nvPr>
        </p:nvSpPr>
        <p:spPr>
          <a:xfrm>
            <a:off x="704850" y="1465450"/>
            <a:ext cx="59730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</a:pPr>
            <a:r>
              <a:rPr lang="en">
                <a:solidFill>
                  <a:schemeClr val="accent5"/>
                </a:solidFill>
              </a:rPr>
              <a:t>Gas Natural : </a:t>
            </a:r>
            <a:r>
              <a:rPr lang="en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https://www.eia.gov/dnav/ng/hist/rngwhhdm.htm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Tasas de interés:  </a:t>
            </a:r>
            <a:r>
              <a:rPr lang="en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 Center | U.S. Department of the Treasury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S&amp;P 500: </a:t>
            </a:r>
            <a:r>
              <a:rPr lang="en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https://www.investing.com/indices/us-spx-500-historical-data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3157550" y="1622625"/>
            <a:ext cx="41931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200"/>
              <a:t>GRACIAS, 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200"/>
              <a:t>ESO ES TODO</a:t>
            </a:r>
            <a:endParaRPr sz="3200"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3554214" y="194394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4"/>
          <p:cNvSpPr txBox="1"/>
          <p:nvPr>
            <p:ph idx="3" type="title"/>
          </p:nvPr>
        </p:nvSpPr>
        <p:spPr>
          <a:xfrm>
            <a:off x="4099326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7" name="Google Shape;357;p54"/>
          <p:cNvSpPr txBox="1"/>
          <p:nvPr>
            <p:ph idx="4" type="subTitle"/>
          </p:nvPr>
        </p:nvSpPr>
        <p:spPr>
          <a:xfrm>
            <a:off x="3467976" y="3652399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58" name="Google Shape;358;p54"/>
          <p:cNvSpPr txBox="1"/>
          <p:nvPr>
            <p:ph idx="6" type="title"/>
          </p:nvPr>
        </p:nvSpPr>
        <p:spPr>
          <a:xfrm>
            <a:off x="4099326" y="3146507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" name="Google Shape;359;p54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REGRESIÓN LINEAL</a:t>
            </a:r>
            <a:endParaRPr/>
          </a:p>
        </p:txBody>
      </p:sp>
      <p:sp>
        <p:nvSpPr>
          <p:cNvPr id="360" name="Google Shape;360;p54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1" name="Google Shape;361;p54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62" name="Google Shape;362;p54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63" name="Google Shape;363;p54"/>
          <p:cNvCxnSpPr/>
          <p:nvPr/>
        </p:nvCxnSpPr>
        <p:spPr>
          <a:xfrm>
            <a:off x="5941003" y="1364082"/>
            <a:ext cx="0" cy="326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54"/>
          <p:cNvCxnSpPr/>
          <p:nvPr/>
        </p:nvCxnSpPr>
        <p:spPr>
          <a:xfrm>
            <a:off x="3382320" y="2936332"/>
            <a:ext cx="512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1670" l="13656" r="46530" t="-1670"/>
          <a:stretch/>
        </p:blipFill>
        <p:spPr>
          <a:xfrm>
            <a:off x="0" y="0"/>
            <a:ext cx="32090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idx="1" type="body"/>
          </p:nvPr>
        </p:nvSpPr>
        <p:spPr>
          <a:xfrm rot="10800000">
            <a:off x="-1714450" y="1173500"/>
            <a:ext cx="148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1" name="Google Shape;371;p5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4963350" y="4749900"/>
            <a:ext cx="359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02122"/>
                </a:solidFill>
                <a:latin typeface="Manjari"/>
                <a:ea typeface="Manjari"/>
                <a:cs typeface="Manjari"/>
                <a:sym typeface="Manjari"/>
              </a:rPr>
              <a:t>Energy-level diagram showing the states involved in Raman spectra.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293525" y="334125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01. </a:t>
            </a:r>
            <a:r>
              <a:rPr lang="en"/>
              <a:t>Motivación</a:t>
            </a:r>
            <a:endParaRPr/>
          </a:p>
        </p:txBody>
      </p:sp>
      <p:pic>
        <p:nvPicPr>
          <p:cNvPr id="374" name="Google Shape;37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75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225" y="2431725"/>
            <a:ext cx="749625" cy="7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65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5"/>
          <p:cNvSpPr txBox="1"/>
          <p:nvPr/>
        </p:nvSpPr>
        <p:spPr>
          <a:xfrm>
            <a:off x="508225" y="3357550"/>
            <a:ext cx="207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jari"/>
                <a:ea typeface="Manjari"/>
                <a:cs typeface="Manjari"/>
                <a:sym typeface="Manjari"/>
              </a:rPr>
              <a:t>1-Precio de la energía al alza</a:t>
            </a:r>
            <a:endParaRPr sz="11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79" name="Google Shape;379;p55"/>
          <p:cNvSpPr txBox="1"/>
          <p:nvPr/>
        </p:nvSpPr>
        <p:spPr>
          <a:xfrm>
            <a:off x="3630400" y="3357550"/>
            <a:ext cx="207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jari"/>
                <a:ea typeface="Manjari"/>
                <a:cs typeface="Manjari"/>
                <a:sym typeface="Manjari"/>
              </a:rPr>
              <a:t>2</a:t>
            </a:r>
            <a:r>
              <a:rPr lang="en" sz="1100">
                <a:latin typeface="Manjari"/>
                <a:ea typeface="Manjari"/>
                <a:cs typeface="Manjari"/>
                <a:sym typeface="Manjari"/>
              </a:rPr>
              <a:t>-Mercados bajistas</a:t>
            </a:r>
            <a:endParaRPr sz="11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80" name="Google Shape;380;p55"/>
          <p:cNvSpPr txBox="1"/>
          <p:nvPr/>
        </p:nvSpPr>
        <p:spPr>
          <a:xfrm>
            <a:off x="6211675" y="3357550"/>
            <a:ext cx="235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jari"/>
                <a:ea typeface="Manjari"/>
                <a:cs typeface="Manjari"/>
                <a:sym typeface="Manjari"/>
              </a:rPr>
              <a:t>3</a:t>
            </a:r>
            <a:r>
              <a:rPr lang="en" sz="1100">
                <a:latin typeface="Manjari"/>
                <a:ea typeface="Manjari"/>
                <a:cs typeface="Manjari"/>
                <a:sym typeface="Manjari"/>
              </a:rPr>
              <a:t>-Reacción en los tipos de interés</a:t>
            </a:r>
            <a:endParaRPr sz="11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280225" y="253750"/>
            <a:ext cx="602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02. Regresión lineal </a:t>
            </a:r>
            <a:endParaRPr/>
          </a:p>
        </p:txBody>
      </p:sp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62" y="1703330"/>
            <a:ext cx="3762375" cy="302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501" y="1704375"/>
            <a:ext cx="3748048" cy="30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6"/>
          <p:cNvSpPr txBox="1"/>
          <p:nvPr/>
        </p:nvSpPr>
        <p:spPr>
          <a:xfrm>
            <a:off x="2728725" y="1071375"/>
            <a:ext cx="34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· n = 5504 				 </a:t>
            </a: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· k = 2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280225" y="253750"/>
            <a:ext cx="7380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02. Regresión lineal</a:t>
            </a:r>
            <a:endParaRPr/>
          </a:p>
        </p:txBody>
      </p:sp>
      <p:sp>
        <p:nvSpPr>
          <p:cNvPr id="395" name="Google Shape;395;p5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13" y="1720717"/>
            <a:ext cx="3885426" cy="304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839" y="1687942"/>
            <a:ext cx="3814423" cy="304521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7"/>
          <p:cNvSpPr txBox="1"/>
          <p:nvPr/>
        </p:nvSpPr>
        <p:spPr>
          <a:xfrm>
            <a:off x="2728725" y="1063200"/>
            <a:ext cx="34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· n = 5504 				 </a:t>
            </a: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· k = 2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type="title"/>
          </p:nvPr>
        </p:nvSpPr>
        <p:spPr>
          <a:xfrm>
            <a:off x="295725" y="246375"/>
            <a:ext cx="3996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/>
              <a:t>02. Regresión lineal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58" title="STATS_3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963" y="1142875"/>
            <a:ext cx="5200075" cy="38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277925" y="255225"/>
            <a:ext cx="3996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Regresión lineal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9"/>
          <p:cNvSpPr txBox="1"/>
          <p:nvPr/>
        </p:nvSpPr>
        <p:spPr>
          <a:xfrm>
            <a:off x="852800" y="2079150"/>
            <a:ext cx="198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b0 = 14.7231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b1 = 0.0619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b2 = -1.8196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13" name="Google Shape;4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700" y="1118175"/>
            <a:ext cx="4620225" cy="37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>
            <p:ph type="title"/>
          </p:nvPr>
        </p:nvSpPr>
        <p:spPr>
          <a:xfrm>
            <a:off x="286825" y="255225"/>
            <a:ext cx="3996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Regresión lineal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60"/>
          <p:cNvSpPr txBox="1"/>
          <p:nvPr/>
        </p:nvSpPr>
        <p:spPr>
          <a:xfrm>
            <a:off x="852800" y="2079150"/>
            <a:ext cx="198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b0 = 14.7231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b1 = 0.0619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jari"/>
                <a:ea typeface="Manjari"/>
                <a:cs typeface="Manjari"/>
                <a:sym typeface="Manjari"/>
              </a:rPr>
              <a:t>· b2 = -1.8196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21" name="Google Shape;4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13" y="1139275"/>
            <a:ext cx="4653724" cy="37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title"/>
          </p:nvPr>
        </p:nvSpPr>
        <p:spPr>
          <a:xfrm>
            <a:off x="338025" y="279475"/>
            <a:ext cx="42984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r>
              <a:rPr lang="en"/>
              <a:t>. Resultados-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25" y="3777175"/>
            <a:ext cx="1876500" cy="6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75" y="1280250"/>
            <a:ext cx="8752451" cy="2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ral Minimalist Breakthrough by Slidesgo">
  <a:themeElements>
    <a:clrScheme name="Simple Light">
      <a:dk1>
        <a:srgbClr val="000000"/>
      </a:dk1>
      <a:lt1>
        <a:srgbClr val="F0F0F0"/>
      </a:lt1>
      <a:dk2>
        <a:srgbClr val="595959"/>
      </a:dk2>
      <a:lt2>
        <a:srgbClr val="FFFFFF"/>
      </a:lt2>
      <a:accent1>
        <a:srgbClr val="CECECE"/>
      </a:accent1>
      <a:accent2>
        <a:srgbClr val="A7A7A7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oral Minimalist Breakthrough by Slidesgo">
  <a:themeElements>
    <a:clrScheme name="Simple Light">
      <a:dk1>
        <a:srgbClr val="000000"/>
      </a:dk1>
      <a:lt1>
        <a:srgbClr val="F0F0F0"/>
      </a:lt1>
      <a:dk2>
        <a:srgbClr val="595959"/>
      </a:dk2>
      <a:lt2>
        <a:srgbClr val="FFFFFF"/>
      </a:lt2>
      <a:accent1>
        <a:srgbClr val="CECECE"/>
      </a:accent1>
      <a:accent2>
        <a:srgbClr val="A7A7A7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