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08"/>
  </p:normalViewPr>
  <p:slideViewPr>
    <p:cSldViewPr snapToGrid="0" snapToObjects="1">
      <p:cViewPr varScale="1">
        <p:scale>
          <a:sx n="97" d="100"/>
          <a:sy n="97" d="100"/>
        </p:scale>
        <p:origin x="58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46701-2173-274B-800C-F21DC909FE3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F9AF1-A427-3645-A99F-A286880C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5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5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A5C2-5D6F-3944-8853-6155C19A6F8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ien.th.luong@nttu.edu.v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Some topics</a:t>
            </a:r>
            <a:b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</a:br>
            <a:r>
              <a:rPr lang="en-US" dirty="0"/>
              <a:t>Machine Learning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Intro 7</a:t>
            </a:r>
          </a:p>
        </p:txBody>
      </p:sp>
    </p:spTree>
    <p:extLst>
      <p:ext uri="{BB962C8B-B14F-4D97-AF65-F5344CB8AC3E}">
        <p14:creationId xmlns:p14="http://schemas.microsoft.com/office/powerpoint/2010/main" val="360151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 fontScale="90000"/>
          </a:bodyPr>
          <a:lstStyle/>
          <a:p>
            <a:r>
              <a:rPr lang="en-US" b="1" i="1" dirty="0"/>
              <a:t>Luong Tran Hy Hien</a:t>
            </a:r>
            <a:r>
              <a:rPr lang="en-US" dirty="0"/>
              <a:t>, </a:t>
            </a:r>
            <a:r>
              <a:rPr lang="en-US" dirty="0" err="1"/>
              <a:t>Msc</a:t>
            </a:r>
            <a:r>
              <a:rPr lang="en-US" dirty="0"/>
              <a:t>.</a:t>
            </a:r>
            <a:br>
              <a:rPr lang="en-US" dirty="0"/>
            </a:br>
            <a:r>
              <a:rPr lang="en-US" sz="3200" dirty="0">
                <a:hlinkClick r:id="rId2"/>
              </a:rPr>
              <a:t>hien.th.luong@nttu.edu.vn</a:t>
            </a:r>
            <a:br>
              <a:rPr lang="en-US" sz="3200" dirty="0"/>
            </a:br>
            <a:r>
              <a:rPr lang="en-US" sz="3200" dirty="0" err="1"/>
              <a:t>Zalo</a:t>
            </a:r>
            <a:r>
              <a:rPr lang="en-US" sz="3200" dirty="0"/>
              <a:t>: 0559.667.467</a:t>
            </a:r>
            <a:br>
              <a:rPr lang="en-US" sz="3200" dirty="0"/>
            </a:br>
            <a:r>
              <a:rPr lang="en-US" sz="3200" dirty="0"/>
              <a:t>LinkedIn: </a:t>
            </a:r>
            <a:r>
              <a:rPr lang="en-US" sz="3200" dirty="0" err="1"/>
              <a:t>hienlth</a:t>
            </a:r>
            <a:r>
              <a:rPr lang="en-US" sz="3200" dirty="0"/>
              <a:t>, YT: @hienlth</a:t>
            </a:r>
            <a:br>
              <a:rPr lang="en-US" sz="3200" dirty="0"/>
            </a:br>
            <a:br>
              <a:rPr lang="en-US" dirty="0"/>
            </a:br>
            <a:r>
              <a:rPr lang="en-US" dirty="0"/>
              <a:t>Advanced Programming </a:t>
            </a:r>
            <a:br>
              <a:rPr lang="en-US" dirty="0"/>
            </a:br>
            <a:r>
              <a:rPr lang="en-US" dirty="0"/>
              <a:t>[with </a:t>
            </a:r>
            <a:r>
              <a:rPr lang="en-US" b="1" dirty="0"/>
              <a:t>Python</a:t>
            </a:r>
            <a:r>
              <a:rPr lang="en-US" dirty="0"/>
              <a:t>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Everybody can code</a:t>
            </a:r>
          </a:p>
        </p:txBody>
      </p:sp>
    </p:spTree>
    <p:extLst>
      <p:ext uri="{BB962C8B-B14F-4D97-AF65-F5344CB8AC3E}">
        <p14:creationId xmlns:p14="http://schemas.microsoft.com/office/powerpoint/2010/main" val="132088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dirty="0"/>
              <a:t>Install Python?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Visual Code/PyCharm/…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online-python.com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Playground</a:t>
            </a:r>
          </a:p>
        </p:txBody>
      </p:sp>
    </p:spTree>
    <p:extLst>
      <p:ext uri="{BB962C8B-B14F-4D97-AF65-F5344CB8AC3E}">
        <p14:creationId xmlns:p14="http://schemas.microsoft.com/office/powerpoint/2010/main" val="82357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dirty="0"/>
              <a:t>Python 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fundamentals</a:t>
            </a:r>
            <a:b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</a:br>
            <a:r>
              <a:rPr lang="en-US" sz="4800" dirty="0"/>
              <a:t>Variables, Const, Data types</a:t>
            </a:r>
            <a:br>
              <a:rPr lang="en-US" sz="4800" dirty="0"/>
            </a:br>
            <a:r>
              <a:rPr lang="en-US" sz="4800" dirty="0"/>
              <a:t>Input/output</a:t>
            </a:r>
            <a:br>
              <a:rPr lang="en-US" sz="4800" dirty="0"/>
            </a:br>
            <a:r>
              <a:rPr lang="en-US" sz="4800" dirty="0"/>
              <a:t>Operator</a:t>
            </a:r>
            <a:br>
              <a:rPr lang="en-US" sz="4800" dirty="0"/>
            </a:br>
            <a:r>
              <a:rPr lang="en-US" sz="4800" dirty="0"/>
              <a:t>Condition</a:t>
            </a:r>
            <a:br>
              <a:rPr lang="en-US" sz="4800" dirty="0"/>
            </a:br>
            <a:r>
              <a:rPr lang="en-US" sz="4800" dirty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Intro 1</a:t>
            </a:r>
          </a:p>
        </p:txBody>
      </p:sp>
    </p:spTree>
    <p:extLst>
      <p:ext uri="{BB962C8B-B14F-4D97-AF65-F5344CB8AC3E}">
        <p14:creationId xmlns:p14="http://schemas.microsoft.com/office/powerpoint/2010/main" val="51775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dirty="0"/>
              <a:t>"</a:t>
            </a:r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Data Structures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Important for programming</a:t>
            </a:r>
            <a:br>
              <a:rPr lang="en-US" dirty="0"/>
            </a:br>
            <a:r>
              <a:rPr lang="en-US" dirty="0"/>
              <a:t>Strings, Files, Lists, Dictionaries, Tuples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Intro 2</a:t>
            </a:r>
          </a:p>
        </p:txBody>
      </p:sp>
    </p:spTree>
    <p:extLst>
      <p:ext uri="{BB962C8B-B14F-4D97-AF65-F5344CB8AC3E}">
        <p14:creationId xmlns:p14="http://schemas.microsoft.com/office/powerpoint/2010/main" val="132249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Function,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Intro 3</a:t>
            </a:r>
          </a:p>
        </p:txBody>
      </p:sp>
    </p:spTree>
    <p:extLst>
      <p:ext uri="{BB962C8B-B14F-4D97-AF65-F5344CB8AC3E}">
        <p14:creationId xmlns:p14="http://schemas.microsoft.com/office/powerpoint/2010/main" val="14591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Working with File</a:t>
            </a:r>
            <a:b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</a:br>
            <a:r>
              <a:rPr lang="en-US" dirty="0"/>
              <a:t>Text, JSON</a:t>
            </a:r>
            <a:br>
              <a:rPr lang="en-US" dirty="0"/>
            </a:br>
            <a:r>
              <a:rPr lang="en-US" dirty="0"/>
              <a:t>CSV, Word, PDF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Intro 4</a:t>
            </a:r>
          </a:p>
        </p:txBody>
      </p:sp>
    </p:spTree>
    <p:extLst>
      <p:ext uri="{BB962C8B-B14F-4D97-AF65-F5344CB8AC3E}">
        <p14:creationId xmlns:p14="http://schemas.microsoft.com/office/powerpoint/2010/main" val="412048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GUI</a:t>
            </a:r>
            <a:b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</a:b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Intro 5</a:t>
            </a:r>
          </a:p>
        </p:txBody>
      </p:sp>
    </p:spTree>
    <p:extLst>
      <p:ext uri="{BB962C8B-B14F-4D97-AF65-F5344CB8AC3E}">
        <p14:creationId xmlns:p14="http://schemas.microsoft.com/office/powerpoint/2010/main" val="304009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Visualization</a:t>
            </a:r>
            <a:b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</a:br>
            <a:r>
              <a:rPr lang="en-US" dirty="0"/>
              <a:t>Pandas,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Intro 6</a:t>
            </a:r>
          </a:p>
        </p:txBody>
      </p:sp>
    </p:spTree>
    <p:extLst>
      <p:ext uri="{BB962C8B-B14F-4D97-AF65-F5344CB8AC3E}">
        <p14:creationId xmlns:p14="http://schemas.microsoft.com/office/powerpoint/2010/main" val="23940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145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Intro Wrapup</vt:lpstr>
      <vt:lpstr>Luong Tran Hy Hien, Msc. hien.th.luong@nttu.edu.vn Zalo: 0559.667.467 LinkedIn: hienlth, YT: @hienlth  Advanced Programming  [with Python]  Everybody can code</vt:lpstr>
      <vt:lpstr>Install Python?  Visual Code/PyCharm/…  online-python.com</vt:lpstr>
      <vt:lpstr>Python fundamentals Variables, Const, Data types Input/output Operator Condition Loops</vt:lpstr>
      <vt:lpstr>"Data Structures" Important for programming Strings, Files, Lists, Dictionaries, Tuples</vt:lpstr>
      <vt:lpstr>Function, OOP</vt:lpstr>
      <vt:lpstr>Working with File Text, JSON CSV, Word, PDF</vt:lpstr>
      <vt:lpstr>GUI Tkinter</vt:lpstr>
      <vt:lpstr>Visualization Pandas, Matplotlib</vt:lpstr>
      <vt:lpstr>Some topics Machine Learning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Wrapup</dc:title>
  <dc:creator>Severance, Charles</dc:creator>
  <cp:lastModifiedBy>Luong Tran Hy Hien</cp:lastModifiedBy>
  <cp:revision>15</cp:revision>
  <dcterms:created xsi:type="dcterms:W3CDTF">2019-01-17T14:12:52Z</dcterms:created>
  <dcterms:modified xsi:type="dcterms:W3CDTF">2023-03-23T01:26:07Z</dcterms:modified>
</cp:coreProperties>
</file>