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2724-C3FB-4F65-9106-3A230E07D0EE}" type="datetimeFigureOut">
              <a:rPr lang="nl-NL" smtClean="0"/>
              <a:t>20-1-2025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646B-1A93-45F3-BC1B-06827681D1F0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77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2724-C3FB-4F65-9106-3A230E07D0EE}" type="datetimeFigureOut">
              <a:rPr lang="nl-NL" smtClean="0"/>
              <a:t>20-1-2025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646B-1A93-45F3-BC1B-06827681D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135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2724-C3FB-4F65-9106-3A230E07D0EE}" type="datetimeFigureOut">
              <a:rPr lang="nl-NL" smtClean="0"/>
              <a:t>20-1-2025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646B-1A93-45F3-BC1B-06827681D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743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2724-C3FB-4F65-9106-3A230E07D0EE}" type="datetimeFigureOut">
              <a:rPr lang="nl-NL" smtClean="0"/>
              <a:t>20-1-2025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646B-1A93-45F3-BC1B-06827681D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476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2724-C3FB-4F65-9106-3A230E07D0EE}" type="datetimeFigureOut">
              <a:rPr lang="nl-NL" smtClean="0"/>
              <a:t>20-1-2025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646B-1A93-45F3-BC1B-06827681D1F0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4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2724-C3FB-4F65-9106-3A230E07D0EE}" type="datetimeFigureOut">
              <a:rPr lang="nl-NL" smtClean="0"/>
              <a:t>20-1-2025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646B-1A93-45F3-BC1B-06827681D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20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2724-C3FB-4F65-9106-3A230E07D0EE}" type="datetimeFigureOut">
              <a:rPr lang="nl-NL" smtClean="0"/>
              <a:t>20-1-2025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646B-1A93-45F3-BC1B-06827681D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32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2724-C3FB-4F65-9106-3A230E07D0EE}" type="datetimeFigureOut">
              <a:rPr lang="nl-NL" smtClean="0"/>
              <a:t>20-1-2025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646B-1A93-45F3-BC1B-06827681D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846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2724-C3FB-4F65-9106-3A230E07D0EE}" type="datetimeFigureOut">
              <a:rPr lang="nl-NL" smtClean="0"/>
              <a:t>20-1-2025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646B-1A93-45F3-BC1B-06827681D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126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412724-C3FB-4F65-9106-3A230E07D0EE}" type="datetimeFigureOut">
              <a:rPr lang="nl-NL" smtClean="0"/>
              <a:t>20-1-2025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65646B-1A93-45F3-BC1B-06827681D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051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2724-C3FB-4F65-9106-3A230E07D0EE}" type="datetimeFigureOut">
              <a:rPr lang="nl-NL" smtClean="0"/>
              <a:t>20-1-2025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646B-1A93-45F3-BC1B-06827681D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83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412724-C3FB-4F65-9106-3A230E07D0EE}" type="datetimeFigureOut">
              <a:rPr lang="nl-NL" smtClean="0"/>
              <a:t>20-1-2025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65646B-1A93-45F3-BC1B-06827681D1F0}" type="slidenum">
              <a:rPr lang="nl-NL" smtClean="0"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3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EFFC9-D69C-E63F-BBF8-D06C3197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E589F-B034-0031-138D-92EC9BB5B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439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Underwater </a:t>
            </a:r>
            <a:br>
              <a:rPr lang="en-US" sz="4100">
                <a:solidFill>
                  <a:srgbClr val="FFFFFF"/>
                </a:solidFill>
              </a:rPr>
            </a:br>
            <a:r>
              <a:rPr lang="en-US" sz="4100">
                <a:solidFill>
                  <a:srgbClr val="FFFFFF"/>
                </a:solidFill>
              </a:rPr>
              <a:t>Image Enhancement</a:t>
            </a:r>
            <a:endParaRPr lang="nl-NL" sz="41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B22F4-1BEC-ACA5-B059-7119A82C2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4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Niels Roefs</a:t>
            </a:r>
            <a:endParaRPr lang="nl-NL" sz="2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7722" y="4508519"/>
            <a:ext cx="2926080" cy="0"/>
          </a:xfrm>
          <a:prstGeom prst="line">
            <a:avLst/>
          </a:prstGeom>
          <a:ln w="19050">
            <a:solidFill>
              <a:srgbClr val="31D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23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713CC-B0EC-8732-4D4B-0A20C5F5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3B6265"/>
                </a:solidFill>
              </a:rPr>
              <a:t>Problem &amp; Goal</a:t>
            </a:r>
            <a:endParaRPr lang="nl-NL" sz="5400">
              <a:solidFill>
                <a:srgbClr val="3B6265"/>
              </a:solidFill>
            </a:endParaRPr>
          </a:p>
        </p:txBody>
      </p:sp>
      <p:pic>
        <p:nvPicPr>
          <p:cNvPr id="5" name="Picture 4" descr="Underwater view of blue surface of water">
            <a:extLst>
              <a:ext uri="{FF2B5EF4-FFF2-40B4-BE49-F238E27FC236}">
                <a16:creationId xmlns:a16="http://schemas.microsoft.com/office/drawing/2014/main" id="{8C80258D-0CEF-1E00-9B7E-36EB6F0E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91" r="26088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EAB6-C077-0850-E7D7-8B14105E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dirty="0"/>
              <a:t>Problem: Low-quality images are a common issue underwater images</a:t>
            </a:r>
          </a:p>
          <a:p>
            <a:r>
              <a:rPr lang="en-US" dirty="0"/>
              <a:t>Goal: Enhance images using deep learning models — specifically, a deconvolution model and a GAN.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786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A615-8A93-C6E5-1E47-968A0D88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0127-50B8-D4B6-711C-477E5E64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Deconvolution Model: Uses transposed convolutions to restore details in images.</a:t>
            </a:r>
          </a:p>
          <a:p>
            <a:r>
              <a:rPr lang="en-US" dirty="0"/>
              <a:t>GAN Model: Generative Adversarial Networks with a generator and discriminator to improve image quality by generating realistic high-quality images.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995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C95D-7BCA-2D56-8104-29B2F87B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0389-A2FC-F959-30F2-A76E4BFB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EUVP </a:t>
            </a:r>
          </a:p>
          <a:p>
            <a:r>
              <a:rPr lang="en-US" dirty="0"/>
              <a:t>Pairs of images (or unpaired) designed for tasks like image enhancement.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667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8B37-2ADD-234E-C07E-F1C175D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3B26-2AE7-8A46-7E01-89A2995F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Deconvolution Model: Trained to map low-quality images to high-quality targets, optimizing pixel-wise accuracy via Mean Squared Error (MSE) loss.</a:t>
            </a:r>
          </a:p>
          <a:p>
            <a:r>
              <a:rPr lang="en-US" dirty="0"/>
              <a:t>GAN Model: The generator tries to create realistic high-quality images, while the discriminator ensures the authenticity of generated images through adversarial loss.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64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E51A-6DCD-1691-E171-C8BC3921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2599-BA6C-8BAC-475C-B063B3963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120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BBBF-2664-26A7-E85A-4552E085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CB54-32C2-4E65-65A4-9B0028BEA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models, especially GANs, is computationally expensive and time-consuming.</a:t>
            </a:r>
          </a:p>
          <a:p>
            <a:r>
              <a:rPr lang="en-US" dirty="0"/>
              <a:t>GANs are complicated because the generator and discriminator need to learn together, and it can be hard to make them work well together.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301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Question marks in a line and one question mark is lit">
            <a:extLst>
              <a:ext uri="{FF2B5EF4-FFF2-40B4-BE49-F238E27FC236}">
                <a16:creationId xmlns:a16="http://schemas.microsoft.com/office/drawing/2014/main" id="{9FB0C4B8-DC6E-6CE7-143C-BB573ED8AD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6" b="13674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C1395-C931-79E1-099E-F6244325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39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Questions?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7722" y="4508519"/>
            <a:ext cx="2926080" cy="0"/>
          </a:xfrm>
          <a:prstGeom prst="line">
            <a:avLst/>
          </a:prstGeom>
          <a:ln w="19050">
            <a:solidFill>
              <a:srgbClr val="B8A3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46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178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Underwater  Image Enhancement</vt:lpstr>
      <vt:lpstr>Problem &amp; Goal</vt:lpstr>
      <vt:lpstr>Approach</vt:lpstr>
      <vt:lpstr>Dataset</vt:lpstr>
      <vt:lpstr>Training</vt:lpstr>
      <vt:lpstr>Demo</vt:lpstr>
      <vt:lpstr>Challenges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 R</dc:creator>
  <cp:lastModifiedBy>Niels R</cp:lastModifiedBy>
  <cp:revision>4</cp:revision>
  <dcterms:created xsi:type="dcterms:W3CDTF">2025-01-20T14:47:00Z</dcterms:created>
  <dcterms:modified xsi:type="dcterms:W3CDTF">2025-01-20T15:00:04Z</dcterms:modified>
</cp:coreProperties>
</file>