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8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5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6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90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7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8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3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67125-0938-46A9-B032-8BC872D2D077}" type="datetimeFigureOut">
              <a:rPr lang="nl-NL" smtClean="0"/>
              <a:t>14-4-2024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fhict.nl/I458526/s6-individu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85D0-004E-7F41-B36E-65309EDC1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Delivery 2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7D81-475A-EE4A-D9D2-7F3B318DA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 – Niels Roefs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442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D95E-20CE-E1FB-70B5-0D121C1B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8683-B7DA-5E9E-9781-ECB28AB5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feature around walking skeleton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Content service requests reviews by movie id from the review service using RabbitMQ RPC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Manual scalability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Timeout on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CI/CD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Start on authentication using ASP.NET Identity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402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DC91-3A76-2C4C-475E-E3DA4AAD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81382-93E8-18E9-069F-F34AEC170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941654"/>
            <a:ext cx="10058400" cy="1831942"/>
          </a:xfrm>
        </p:spPr>
      </p:pic>
    </p:spTree>
    <p:extLst>
      <p:ext uri="{BB962C8B-B14F-4D97-AF65-F5344CB8AC3E}">
        <p14:creationId xmlns:p14="http://schemas.microsoft.com/office/powerpoint/2010/main" val="24793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E8D-3668-398A-34A8-1D4B1CBD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E506-9BBC-19FA-CDEE-2AB26EDC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GitLab: </a:t>
            </a:r>
            <a:r>
              <a:rPr lang="en-US" dirty="0">
                <a:hlinkClick r:id="rId2"/>
              </a:rPr>
              <a:t>Individual Project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/>
              <a:t>Research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070A-285F-3224-08E2-CB85EA8E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Sprint 3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6612-E904-0521-7B29-296FD7CF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authentication/authorization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 on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Integration tests + add them in pipeline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1061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80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Sprint Delivery 2</vt:lpstr>
      <vt:lpstr>Recap</vt:lpstr>
      <vt:lpstr>CI/CD</vt:lpstr>
      <vt:lpstr>Deliverables</vt:lpstr>
      <vt:lpstr>Planning Sprint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Delivery 2</dc:title>
  <dc:creator>Niels R</dc:creator>
  <cp:lastModifiedBy>Niels R</cp:lastModifiedBy>
  <cp:revision>7</cp:revision>
  <dcterms:created xsi:type="dcterms:W3CDTF">2024-04-14T20:24:37Z</dcterms:created>
  <dcterms:modified xsi:type="dcterms:W3CDTF">2024-04-14T20:59:15Z</dcterms:modified>
</cp:coreProperties>
</file>