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7125-0938-46A9-B032-8BC872D2D077}" type="datetimeFigureOut">
              <a:rPr lang="nl-NL" smtClean="0"/>
              <a:t>12-5-2024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57BC-A1FC-4585-ADA2-106CB0C4B0F3}" type="slidenum">
              <a:rPr lang="nl-NL" smtClean="0"/>
              <a:t>‹#›</a:t>
            </a:fld>
            <a:endParaRPr lang="nl-N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136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7125-0938-46A9-B032-8BC872D2D077}" type="datetimeFigureOut">
              <a:rPr lang="nl-NL" smtClean="0"/>
              <a:t>12-5-2024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57BC-A1FC-4585-ADA2-106CB0C4B0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6439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7125-0938-46A9-B032-8BC872D2D077}" type="datetimeFigureOut">
              <a:rPr lang="nl-NL" smtClean="0"/>
              <a:t>12-5-2024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57BC-A1FC-4585-ADA2-106CB0C4B0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602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7125-0938-46A9-B032-8BC872D2D077}" type="datetimeFigureOut">
              <a:rPr lang="nl-NL" smtClean="0"/>
              <a:t>12-5-2024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57BC-A1FC-4585-ADA2-106CB0C4B0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585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7125-0938-46A9-B032-8BC872D2D077}" type="datetimeFigureOut">
              <a:rPr lang="nl-NL" smtClean="0"/>
              <a:t>12-5-2024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57BC-A1FC-4585-ADA2-106CB0C4B0F3}" type="slidenum">
              <a:rPr lang="nl-NL" smtClean="0"/>
              <a:t>‹#›</a:t>
            </a:fld>
            <a:endParaRPr lang="nl-N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855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7125-0938-46A9-B032-8BC872D2D077}" type="datetimeFigureOut">
              <a:rPr lang="nl-NL" smtClean="0"/>
              <a:t>12-5-2024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57BC-A1FC-4585-ADA2-106CB0C4B0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1658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7125-0938-46A9-B032-8BC872D2D077}" type="datetimeFigureOut">
              <a:rPr lang="nl-NL" smtClean="0"/>
              <a:t>12-5-2024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57BC-A1FC-4585-ADA2-106CB0C4B0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910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7125-0938-46A9-B032-8BC872D2D077}" type="datetimeFigureOut">
              <a:rPr lang="nl-NL" smtClean="0"/>
              <a:t>12-5-2024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57BC-A1FC-4585-ADA2-106CB0C4B0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4909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7125-0938-46A9-B032-8BC872D2D077}" type="datetimeFigureOut">
              <a:rPr lang="nl-NL" smtClean="0"/>
              <a:t>12-5-2024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57BC-A1FC-4585-ADA2-106CB0C4B0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976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B467125-0938-46A9-B032-8BC872D2D077}" type="datetimeFigureOut">
              <a:rPr lang="nl-NL" smtClean="0"/>
              <a:t>12-5-2024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6DD57BC-A1FC-4585-ADA2-106CB0C4B0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2829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67125-0938-46A9-B032-8BC872D2D077}" type="datetimeFigureOut">
              <a:rPr lang="nl-NL" smtClean="0"/>
              <a:t>12-5-2024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57BC-A1FC-4585-ADA2-106CB0C4B0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7300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B467125-0938-46A9-B032-8BC872D2D077}" type="datetimeFigureOut">
              <a:rPr lang="nl-NL" smtClean="0"/>
              <a:t>12-5-2024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6DD57BC-A1FC-4585-ADA2-106CB0C4B0F3}" type="slidenum">
              <a:rPr lang="nl-NL" smtClean="0"/>
              <a:t>‹#›</a:t>
            </a:fld>
            <a:endParaRPr lang="nl-N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588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85D0-004E-7F41-B36E-65309EDC1B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Sprint Delivery 3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0C7D81-475A-EE4A-D9D2-7F3B318DA8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11 – Niels Roefs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44424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FD95E-20CE-E1FB-70B5-0D121C1B0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18683-B7DA-5E9E-9781-ECB28AB5F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Role based Authentication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Integration tests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CI/CD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Kubernetes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74029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EDC91-3A76-2C4C-475E-E3DA4AAD5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</a:t>
            </a:r>
            <a:endParaRPr lang="nl-NL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8171E77-3164-86B4-5E23-8B72A9520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71"/>
          <a:stretch/>
        </p:blipFill>
        <p:spPr>
          <a:xfrm>
            <a:off x="1097280" y="1815047"/>
            <a:ext cx="7695060" cy="201005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25CCDF-6B21-5EF0-8B17-A5DD10C04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177695"/>
            <a:ext cx="6573167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38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B070A-285F-3224-08E2-CB85EA8E8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 Sprint 4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E6612-E904-0521-7B29-296FD7CF8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Add monitoring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Look into cloud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Look </a:t>
            </a:r>
            <a:r>
              <a:rPr lang="en-US"/>
              <a:t>into security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910613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76</TotalTime>
  <Words>37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Retrospect</vt:lpstr>
      <vt:lpstr>Sprint Delivery 3</vt:lpstr>
      <vt:lpstr>Recap</vt:lpstr>
      <vt:lpstr>Kubernetes</vt:lpstr>
      <vt:lpstr>Planning Sprint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Delivery 2</dc:title>
  <dc:creator>Niels R</dc:creator>
  <cp:lastModifiedBy>Niels R</cp:lastModifiedBy>
  <cp:revision>10</cp:revision>
  <dcterms:created xsi:type="dcterms:W3CDTF">2024-04-14T20:24:37Z</dcterms:created>
  <dcterms:modified xsi:type="dcterms:W3CDTF">2024-05-12T12:47:48Z</dcterms:modified>
</cp:coreProperties>
</file>