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6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9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7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8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3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67125-0938-46A9-B032-8BC872D2D077}" type="datetimeFigureOut">
              <a:rPr lang="nl-NL" smtClean="0"/>
              <a:t>23-6-2024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85D0-004E-7F41-B36E-65309EDC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Delivery 5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7D81-475A-EE4A-D9D2-7F3B318DA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17 – Niels Roefs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4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D95E-20CE-E1FB-70B5-0D121C1B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8683-B7DA-5E9E-9781-ECB28AB5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Privacy Policy and Terms and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GDPR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Restricted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Azure Key Vault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OWASP top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Cloud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4029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Sprint Delivery 5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Delivery 2</dc:title>
  <dc:creator>Niels R</dc:creator>
  <cp:lastModifiedBy>Niels R</cp:lastModifiedBy>
  <cp:revision>12</cp:revision>
  <dcterms:created xsi:type="dcterms:W3CDTF">2024-04-14T20:24:37Z</dcterms:created>
  <dcterms:modified xsi:type="dcterms:W3CDTF">2024-06-23T19:46:17Z</dcterms:modified>
</cp:coreProperties>
</file>