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0DE-F4CE-459F-9DAF-F51093804A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59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0DE-F4CE-459F-9DAF-F51093804A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95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0DE-F4CE-459F-9DAF-F51093804A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58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0DE-F4CE-459F-9DAF-F51093804A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50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0DE-F4CE-459F-9DAF-F51093804A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06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0DE-F4CE-459F-9DAF-F51093804A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61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0DE-F4CE-459F-9DAF-F51093804A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03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0DE-F4CE-459F-9DAF-F51093804A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56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0DE-F4CE-459F-9DAF-F51093804A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26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0DE-F4CE-459F-9DAF-F51093804A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41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0DE-F4CE-459F-9DAF-F51093804A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42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F40DE-F4CE-459F-9DAF-F51093804A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50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Xbox アクセサリとコントローラー | Xbox"/>
          <p:cNvSpPr>
            <a:spLocks noChangeAspect="1" noChangeArrowheads="1"/>
          </p:cNvSpPr>
          <p:nvPr/>
        </p:nvSpPr>
        <p:spPr bwMode="auto">
          <a:xfrm>
            <a:off x="155575" y="-769938"/>
            <a:ext cx="284797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881" l="9699" r="89967">
                        <a14:foregroundMark x1="49833" y1="18452" x2="49833" y2="184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26761" y="2592170"/>
            <a:ext cx="1768078" cy="99343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2700" y="6847"/>
            <a:ext cx="1216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WaterGun</a:t>
            </a:r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(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仮</a:t>
            </a:r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)</a:t>
            </a:r>
            <a:r>
              <a:rPr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</a:t>
            </a:r>
            <a:r>
              <a:rPr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説明書</a:t>
            </a:r>
            <a:endParaRPr kumimoji="1" lang="ja-JP" altLang="en-US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758032" y="800032"/>
            <a:ext cx="3314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コントローラー</a:t>
            </a:r>
            <a:endParaRPr lang="en-US" altLang="ja-JP" sz="20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左スティック　　　移動</a:t>
            </a:r>
            <a:endParaRPr lang="en-US" altLang="ja-JP" sz="20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右</a:t>
            </a:r>
            <a:r>
              <a:rPr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スティック　　　カメラ移動</a:t>
            </a:r>
            <a:endParaRPr lang="en-US" altLang="ja-JP" sz="20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A</a:t>
            </a:r>
            <a:r>
              <a:rPr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ボタン　　　　　ジャンプ</a:t>
            </a:r>
            <a:endParaRPr lang="en-US" altLang="ja-JP" sz="20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R</a:t>
            </a:r>
            <a:r>
              <a:rPr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ボタン　　　　　水を発射</a:t>
            </a:r>
            <a:endParaRPr kumimoji="1" lang="ja-JP" altLang="en-US" sz="20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3269" y="5715876"/>
            <a:ext cx="2251670" cy="889315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33345" y="5715876"/>
            <a:ext cx="929862" cy="873750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8758032" y="3667015"/>
            <a:ext cx="33051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キーボード・マウス</a:t>
            </a:r>
            <a:endParaRPr lang="en-US" altLang="ja-JP" sz="20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</a:t>
            </a:r>
            <a:r>
              <a:rPr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A</a:t>
            </a:r>
            <a:r>
              <a:rPr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</a:t>
            </a:r>
            <a:r>
              <a:rPr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</a:t>
            </a:r>
            <a:r>
              <a:rPr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キー　移動</a:t>
            </a:r>
            <a:endParaRPr lang="en-US" altLang="ja-JP" sz="20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マウス　　　　　　カメラ移動</a:t>
            </a:r>
            <a:endParaRPr lang="en-US" altLang="ja-JP" sz="20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左クリック　　　　水を発射</a:t>
            </a:r>
            <a:endParaRPr lang="en-US" altLang="ja-JP" sz="20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SPACE</a:t>
            </a:r>
            <a:r>
              <a:rPr kumimoji="1"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キー　　　</a:t>
            </a:r>
            <a:r>
              <a:rPr lang="ja-JP" altLang="en-US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ジャンプ</a:t>
            </a:r>
            <a:endParaRPr kumimoji="1" lang="en-US" altLang="ja-JP" sz="20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0" y="644246"/>
            <a:ext cx="12182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オンラインシューティングゲーム</a:t>
            </a:r>
            <a:r>
              <a:rPr lang="ja-JP" altLang="en-US" sz="1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です。</a:t>
            </a:r>
            <a:endParaRPr lang="en-US" altLang="ja-JP" sz="1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kumimoji="1" lang="ja-JP" altLang="en-US" sz="1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現在</a:t>
            </a:r>
            <a:r>
              <a:rPr kumimoji="1" lang="ja-JP" altLang="en-US" sz="1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は体力がなくなっても何も起こらない状態です。</a:t>
            </a:r>
            <a:endParaRPr kumimoji="1" lang="ja-JP" altLang="en-US" sz="1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1" t="37377" r="64038" b="24571"/>
          <a:stretch/>
        </p:blipFill>
        <p:spPr>
          <a:xfrm>
            <a:off x="155575" y="686854"/>
            <a:ext cx="3078513" cy="1501542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6" t="20935" r="56455" b="13394"/>
          <a:stretch/>
        </p:blipFill>
        <p:spPr>
          <a:xfrm>
            <a:off x="155573" y="2790500"/>
            <a:ext cx="3078515" cy="1405289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5" t="16599" r="58447" b="9306"/>
          <a:stretch/>
        </p:blipFill>
        <p:spPr>
          <a:xfrm>
            <a:off x="121504" y="4535307"/>
            <a:ext cx="3112584" cy="1838005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21504" y="2195982"/>
            <a:ext cx="3622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CreateRoom</a:t>
            </a:r>
            <a:r>
              <a:rPr lang="ja-JP" altLang="en-US" sz="1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 部屋を作る</a:t>
            </a:r>
            <a:endParaRPr lang="en-US" altLang="ja-JP" sz="1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en-US" altLang="ja-JP" sz="1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Find Room     </a:t>
            </a:r>
            <a:r>
              <a:rPr lang="ja-JP" altLang="en-US" sz="1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作られている部屋に入る</a:t>
            </a:r>
            <a:endParaRPr lang="en-US" altLang="ja-JP" sz="1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5768" y="4182448"/>
            <a:ext cx="4124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部屋の名前を付ける（半角のみ対応）</a:t>
            </a:r>
            <a:endParaRPr kumimoji="1" lang="ja-JP" altLang="en-US" sz="1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5768" y="6388849"/>
            <a:ext cx="5392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Start Game </a:t>
            </a:r>
            <a:r>
              <a:rPr kumimoji="1" lang="ja-JP" altLang="en-US" sz="1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参加</a:t>
            </a:r>
            <a:r>
              <a:rPr kumimoji="1" lang="ja-JP" altLang="en-US" sz="1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している人</a:t>
            </a:r>
            <a:r>
              <a:rPr kumimoji="1" lang="ja-JP" altLang="en-US" sz="1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でゲームを始める</a:t>
            </a:r>
            <a:endParaRPr kumimoji="1" lang="ja-JP" altLang="en-US" sz="1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873" y="1387077"/>
            <a:ext cx="4302211" cy="241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68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66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HGP創英角ﾎﾟｯﾌﾟ体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説明書「</dc:title>
  <dc:creator>新川　蒼介</dc:creator>
  <cp:lastModifiedBy>新川　蒼介</cp:lastModifiedBy>
  <cp:revision>17</cp:revision>
  <dcterms:created xsi:type="dcterms:W3CDTF">2021-11-18T07:58:10Z</dcterms:created>
  <dcterms:modified xsi:type="dcterms:W3CDTF">2021-11-18T14:48:12Z</dcterms:modified>
</cp:coreProperties>
</file>