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59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95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58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50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6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6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03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56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26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41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42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50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Xbox アクセサリとコントローラー | Xbox"/>
          <p:cNvSpPr>
            <a:spLocks noChangeAspect="1" noChangeArrowheads="1"/>
          </p:cNvSpPr>
          <p:nvPr/>
        </p:nvSpPr>
        <p:spPr bwMode="auto">
          <a:xfrm>
            <a:off x="155575" y="-769938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881" l="9699" r="89967">
                        <a14:foregroundMark x1="49833" y1="18452" x2="49833" y2="184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26761" y="2592170"/>
            <a:ext cx="1768078" cy="99343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2700" y="6847"/>
            <a:ext cx="1216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WaterGun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(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仮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)</a:t>
            </a:r>
            <a:r>
              <a:rPr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操作</a:t>
            </a:r>
            <a:r>
              <a:rPr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説明書</a:t>
            </a:r>
            <a:endParaRPr kumimoji="1" lang="ja-JP" altLang="en-US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877300" y="839788"/>
            <a:ext cx="3314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コントローラー</a:t>
            </a:r>
            <a:endParaRPr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左スティック　　　移動</a:t>
            </a:r>
            <a:endParaRPr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右</a:t>
            </a:r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スティック　　　カメラ移動</a:t>
            </a:r>
            <a:endParaRPr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A</a:t>
            </a:r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ボタン　　　　　ジャンプ</a:t>
            </a:r>
            <a:endParaRPr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</a:t>
            </a:r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ボタン　　　　　水を発射</a:t>
            </a:r>
            <a:endParaRPr kumimoji="1" lang="ja-JP" altLang="en-US" sz="2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2537" y="5755632"/>
            <a:ext cx="2251670" cy="88931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52613" y="5755632"/>
            <a:ext cx="929862" cy="873750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8877300" y="3706771"/>
            <a:ext cx="3305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キーボード・マウス</a:t>
            </a:r>
            <a:endParaRPr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</a:t>
            </a:r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A</a:t>
            </a:r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</a:t>
            </a:r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</a:t>
            </a:r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キー　移動</a:t>
            </a:r>
            <a:endParaRPr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マウス　　　　　　カメラ移動</a:t>
            </a:r>
            <a:endParaRPr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左クリック　　　　水を発射</a:t>
            </a:r>
            <a:endParaRPr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SPACE</a:t>
            </a:r>
            <a:r>
              <a:rPr kumimoji="1"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キー　　　</a:t>
            </a:r>
            <a:r>
              <a:rPr lang="ja-JP" altLang="en-US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ジャンプ</a:t>
            </a:r>
            <a:endParaRPr kumimoji="1"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643172"/>
            <a:ext cx="1218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オンラインシューティングゲーム</a:t>
            </a:r>
            <a:r>
              <a:rPr lang="ja-JP" altLang="en-US" sz="1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です。</a:t>
            </a:r>
            <a:endParaRPr lang="en-US" altLang="ja-JP" sz="1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kumimoji="1" lang="ja-JP" altLang="en-US" sz="1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現在</a:t>
            </a:r>
            <a:r>
              <a:rPr kumimoji="1" lang="ja-JP" altLang="en-US" sz="1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は体力がなくなっても何も起こらない状態です。</a:t>
            </a:r>
            <a:endParaRPr kumimoji="1" lang="ja-JP" altLang="en-US" sz="1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12222" r="54063" b="6944"/>
          <a:stretch/>
        </p:blipFill>
        <p:spPr>
          <a:xfrm>
            <a:off x="381000" y="1289503"/>
            <a:ext cx="5029200" cy="27717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t="11389" r="55469" b="11111"/>
          <a:stretch/>
        </p:blipFill>
        <p:spPr>
          <a:xfrm>
            <a:off x="809625" y="3807502"/>
            <a:ext cx="4800600" cy="265747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" t="11112" r="54141" b="7500"/>
          <a:stretch/>
        </p:blipFill>
        <p:spPr>
          <a:xfrm>
            <a:off x="4950122" y="2364465"/>
            <a:ext cx="50482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6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91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説明書「</dc:title>
  <dc:creator>新川　蒼介</dc:creator>
  <cp:lastModifiedBy>新川　蒼介</cp:lastModifiedBy>
  <cp:revision>10</cp:revision>
  <dcterms:created xsi:type="dcterms:W3CDTF">2021-11-18T07:58:10Z</dcterms:created>
  <dcterms:modified xsi:type="dcterms:W3CDTF">2021-11-18T09:08:28Z</dcterms:modified>
</cp:coreProperties>
</file>