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5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9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8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50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6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3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6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26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0DE-F4CE-459F-9DAF-F51093804AEE}" type="datetimeFigureOut">
              <a:rPr kumimoji="1" lang="ja-JP" altLang="en-US" smtClean="0"/>
              <a:t>2021/11/19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DBF1-448E-4442-9D47-B23B55C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5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1" y="-7477"/>
            <a:ext cx="12192001" cy="6865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AutoShape 2" descr="Xbox アクセサリとコントローラー | Xbox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81" l="9699" r="89967">
                        <a14:foregroundMark x1="49833" y1="18452" x2="49833" y2="18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3902" y="5868370"/>
            <a:ext cx="1768078" cy="9934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2700" y="6847"/>
            <a:ext cx="1216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WaterGun</a:t>
            </a:r>
            <a:r>
              <a:rPr kumimoji="1" lang="en-US" altLang="ja-JP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</a:t>
            </a:r>
            <a:r>
              <a:rPr kumimoji="1" lang="en-US" altLang="ja-JP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説明書</a:t>
            </a:r>
            <a:endParaRPr kumimoji="1" lang="ja-JP" altLang="en-US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15173" y="4076232"/>
            <a:ext cx="3314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コントローラー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左スティック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右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スティック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カメラ移動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 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ボタン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 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ボタン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水を発射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600" y="5836789"/>
            <a:ext cx="2251670" cy="88931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0676" y="5836789"/>
            <a:ext cx="929862" cy="87375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090600" y="4076232"/>
            <a:ext cx="3305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キーボード・マウス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マウス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     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カメラ移動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左クリック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水を発射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SPACE</a:t>
            </a:r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   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kumimoji="1"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44246"/>
            <a:ext cx="1218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オンラインシューティングゲーム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です。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現在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は体力がなくなっても何も起こらない状態です。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37377" r="64038" b="24571"/>
          <a:stretch/>
        </p:blipFill>
        <p:spPr>
          <a:xfrm>
            <a:off x="307975" y="629704"/>
            <a:ext cx="3078513" cy="150154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" t="20935" r="56455" b="13394"/>
          <a:stretch/>
        </p:blipFill>
        <p:spPr>
          <a:xfrm>
            <a:off x="307973" y="2733350"/>
            <a:ext cx="3078515" cy="140528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6599" r="58447" b="9306"/>
          <a:stretch/>
        </p:blipFill>
        <p:spPr>
          <a:xfrm>
            <a:off x="273904" y="4478157"/>
            <a:ext cx="3112584" cy="183800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73904" y="2138832"/>
            <a:ext cx="3622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CreateRoom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部屋を作る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Find Room     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作られている部屋に入る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8168" y="4125298"/>
            <a:ext cx="4124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部屋の名前を付ける（半角のみ対応）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8168" y="6331699"/>
            <a:ext cx="539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Start Game 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参加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している人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でゲームを始める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95" y="1273616"/>
            <a:ext cx="3961884" cy="221952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02" y="450312"/>
            <a:ext cx="2112827" cy="294404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-1" y="3557410"/>
            <a:ext cx="1218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プレイ画面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48386" y="3495854"/>
            <a:ext cx="330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完成イメージ</a:t>
            </a:r>
            <a:endParaRPr kumimoji="1"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7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105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説明書「</dc:title>
  <dc:creator>新川　蒼介</dc:creator>
  <cp:lastModifiedBy>新川　蒼介</cp:lastModifiedBy>
  <cp:revision>20</cp:revision>
  <dcterms:created xsi:type="dcterms:W3CDTF">2021-11-18T07:58:10Z</dcterms:created>
  <dcterms:modified xsi:type="dcterms:W3CDTF">2021-11-19T03:56:55Z</dcterms:modified>
</cp:coreProperties>
</file>