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03540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700"/>
              </a:lnSpc>
              <a:buNone/>
            </a:pPr>
            <a:r>
              <a:rPr lang="en-US" sz="6150" b="1" spc="-185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Research Process: Steps, Methods, and Ethics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490013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Research is a systematic and structured process of investigation to expand knowledge and understanding. It involves carefully designed steps, rigorous methods, and a strong ethical foundation to ensure the integrity and reliability of the findings.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120485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Primary and Secondary Research Approaches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Primary Research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Collecting original data through methods like surveys, interviews, and experiments to answer specific research questions.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Secondary Research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Analyzing and synthesizing existing information from published sources like books, articles, and reports to build on prior knowledge.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37821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Complementary Approaches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Combining primary and secondary research can provide a more comprehensive understanding of a research topic.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4822"/>
            <a:ext cx="127812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Qualitative vs. Quantitative Research Techniques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33763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Qualitative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158615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Explores the "why" and "how" behind phenomena through methods like interviews, focus groups, and observations.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433763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Quantitative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4158615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Measures and analyzes numerical data to test hypotheses and identify patterns through methods like surveys and experiments.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433763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668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Synergistic Approach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4158615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Integrating qualitative and quantitative techniques can provide a more comprehensive understanding of research topics.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41966"/>
            <a:ext cx="113940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Conducting Literature Reviews and Surveys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299960" y="2490907"/>
            <a:ext cx="30480" cy="4296608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6296739" y="298596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060049" y="27460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46858" y="2831068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3232428" y="27177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Literature Review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3208139"/>
            <a:ext cx="527387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Synthesizing and critically evaluating relevant existing research to identify gaps and inform the current study.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539871" y="4120039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060049" y="38801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13163" y="3965138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8562737" y="3851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Survey Design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8562737" y="4342209"/>
            <a:ext cx="527387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Carefully crafting questions and sampling methods to collect reliable and valid data from the target population.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6296739" y="524982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0049" y="500991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10425" y="5094923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3232428" y="4981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Analysis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93790" y="5471993"/>
            <a:ext cx="527387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Interpreting the survey results to extract meaningful insights and draw conclusions to address the research objectives.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03872"/>
            <a:ext cx="90282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Ethical Considerations in Research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45281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Informed Consent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737021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participants understand and voluntarily agree to take part in the research.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345281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Participant Privacy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4737021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Protecting the confidentiality and anonymity of research participants.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345281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246602"/>
            <a:ext cx="31372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Objectivity and Integrity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737021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Maintaining impartiality and honesty in the design, conduct, and reporting of research.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3073" y="608290"/>
            <a:ext cx="130842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00" b="1" spc="-13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Disseminating Research: Papers, Articles, Workshops</a:t>
            </a:r>
            <a:endParaRPr lang="en-US" sz="43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073" y="2319933"/>
            <a:ext cx="1104424" cy="176712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08728" y="2540794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6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Research Papers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2208728" y="3018353"/>
            <a:ext cx="116485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and comprehensive reports of the study's methodology and findings, typically published in academic journals.</a:t>
            </a:r>
            <a:endParaRPr lang="en-US" sz="17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73" y="4087058"/>
            <a:ext cx="1104424" cy="176712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08728" y="4307919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6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Articles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2208728" y="4785479"/>
            <a:ext cx="116485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Concise and accessible summaries of research for a broader audience, often published in magazines or online platforms.</a:t>
            </a:r>
            <a:endParaRPr lang="en-US" sz="17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73" y="5854184"/>
            <a:ext cx="1104424" cy="176712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08728" y="607504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6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Workshops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2208728" y="6552605"/>
            <a:ext cx="116485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sessions where researchers present their work and engage with the audience to share knowledge and facilitate discussions.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91740"/>
            <a:ext cx="109298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Conferences, Seminars, and Symposiums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7958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0599" y="3880842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795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Conferences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28625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Large-scale, multi-day events where researchers from various institutions and disciplines come together to share their work.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7958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70076" y="3880842"/>
            <a:ext cx="2040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795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Seminars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428625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Focused, in-depth presentations and discussions on a specific research topic, often within a particular field or institution.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7958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90509" y="3880842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795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Symposiums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428625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Specialized, often invitation-only events where experts gather to explore and debate a particular research theme or issue.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036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Mathematical Concepts: Ratio, Proportion, Allegation, Chain Rule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78085"/>
            <a:ext cx="13042821" cy="4431030"/>
          </a:xfrm>
          <a:prstGeom prst="roundRect">
            <a:avLst>
              <a:gd name="adj" fmla="val 215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785705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292941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Ratio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2929414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comparison of two or more quantities, expressed as a fraction.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798927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224" y="394263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Proportion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3942636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equality of two or more ratios, used to solve for unknown values.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812149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224" y="495585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Allegation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955858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method to determine the composition of a mixture from the composition of its components.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5825371"/>
            <a:ext cx="130275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224" y="596907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Chain Rule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5969079"/>
            <a:ext cx="60563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technique for differentiating a composite function, involving the derivative of the inner function and the derivative of the outer function.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2024-10-20T18:47:31Z</dcterms:created>
  <dcterms:modified xsi:type="dcterms:W3CDTF">2024-10-20T18:47:31Z</dcterms:modified>
</cp:coreProperties>
</file>