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7450F-498D-8715-75AD-C48A82A57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1F57D8-4B51-3FB7-3A9B-A4B91AE17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39177-4641-23BA-8EE4-A2E433238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8D8D-D471-4434-840E-9BDC9E12A2D5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BAD90-207C-6258-10AF-67E535CA0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14FFD-9ECE-D537-6DAB-001BA8132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E42C-C0F6-4D91-AEE7-B720A9262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01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F401B-4F7B-CB87-9A1B-98D275128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DCE868-5251-708F-8A3F-03C8F23FA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5AFEE-7D4D-4FD2-B4FA-9AAA88478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8D8D-D471-4434-840E-9BDC9E12A2D5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D00EA-E7E9-F0DF-3E40-508C7B259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2337A-A93D-FB31-B785-B0E62DE03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E42C-C0F6-4D91-AEE7-B720A9262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8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F04093-0897-2152-74DB-4248CE7D0E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588BB-F9FA-EACE-7D2B-0DA030006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E6EAF-8C27-E6DD-F9A2-DE498308B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8D8D-D471-4434-840E-9BDC9E12A2D5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43CFE-828C-E2BA-AC24-F574F1261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032CC-F40A-6A0F-0D82-734CB371D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E42C-C0F6-4D91-AEE7-B720A9262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23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7069F-C394-12D7-4E47-5FD8ED88E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7F066-FFEC-D8DF-FCED-48F5D6196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FEFBD-CB9F-8ACF-FD62-0F345E86E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8D8D-D471-4434-840E-9BDC9E12A2D5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6F9F9-E856-447B-6A93-24DB90A75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EB9AD-AD30-2917-C1F0-4AEDBCA32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E42C-C0F6-4D91-AEE7-B720A9262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26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F7-35A1-C880-0BD1-24D502CA4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670FC-EE42-D4E9-26A9-268A79762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F1A18-078F-D50A-942A-12541214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8D8D-D471-4434-840E-9BDC9E12A2D5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6DECB-F744-7F6A-95CA-6DB92549B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C1742-2258-B785-7D3C-C23902DCB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E42C-C0F6-4D91-AEE7-B720A9262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67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FE878-B29C-ACDF-5339-25AD2E4D0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4FCFD-2ED9-F9C0-6428-D207533E2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61D459-B31C-DF2E-675A-4DB21737A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E1378-46F6-8FD8-44CE-250C944E9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8D8D-D471-4434-840E-9BDC9E12A2D5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13F32-ADE8-4D31-B093-C26CD47F2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47C30-BB84-CB22-26E5-274F8D18E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E42C-C0F6-4D91-AEE7-B720A9262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7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5E4B6-E861-0FAF-B0B9-48B18801B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36C47-9458-6EDD-2E33-989C81C61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03755-FACC-55D6-781A-DF2206CC5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CFBAF1-F9A5-F92F-FF1D-5759BB8138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AABBC9-D29C-E248-BE8F-676216DDDC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225645-84E4-420D-F75E-69D7B3087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8D8D-D471-4434-840E-9BDC9E12A2D5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CADE15-3D2A-A937-FF1B-7BED5D2F2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769CA7-9254-2904-2300-E56370F2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E42C-C0F6-4D91-AEE7-B720A9262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13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72967-8FAE-26B4-A3E1-9B9B72A2A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FD81FD-AB3A-CF3D-A634-D23008128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8D8D-D471-4434-840E-9BDC9E12A2D5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095F03-025D-110E-86CD-C29F6EF4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8527D0-7418-6378-C03C-C5F56F43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E42C-C0F6-4D91-AEE7-B720A9262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41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EFA76-7586-92EB-44C1-00D791CFF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8D8D-D471-4434-840E-9BDC9E12A2D5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9B2E8A-5738-02F8-4DC0-3E6C0F639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887292-7AE4-372F-30AC-99741FD4C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E42C-C0F6-4D91-AEE7-B720A9262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8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DB832-25B3-3FD5-D431-5C903EA6F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D541A-1DD5-155F-205E-EE9258B56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9A3768-C2C5-3CE3-A366-4A0E45C13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69E5F-4ECC-2092-4E57-79D5EC034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8D8D-D471-4434-840E-9BDC9E12A2D5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33940-52F2-34A4-248F-DD27C6EF2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B3F68-EA80-75D3-55EA-790209040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E42C-C0F6-4D91-AEE7-B720A9262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9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7BA6A-4199-1A7D-0D56-046A2FB68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9EA6E1-FE7C-6F3E-273E-5B0CFB948B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E3FEEA-7812-BFE2-A3A5-C603D8908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9939C-D421-26B7-811C-56B5560C9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8D8D-D471-4434-840E-9BDC9E12A2D5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D9DB6-0592-8ABB-85A8-8528C4391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448DC-9608-69A8-CCCA-5FD81974C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E42C-C0F6-4D91-AEE7-B720A9262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8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9A0128-C469-F8D9-3900-ABABB6C08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2D543-3B60-A8F4-43CE-E39B78C6D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AE833-EABF-8D02-43C7-3DC36522CF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8B8D8D-D471-4434-840E-9BDC9E12A2D5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917AA-63E2-3351-ED88-874FCC0D19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62616-31E8-624C-AD2D-9941F6A9A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53E42C-C0F6-4D91-AEE7-B720A9262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62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iikhils.github.io/nikhils.github.io/" TargetMode="External"/><Relationship Id="rId2" Type="http://schemas.openxmlformats.org/officeDocument/2006/relationships/hyperlink" Target="mailto:a19nikhils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269ED-5EE1-252B-9F6F-F9D49FFC32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Portfolio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2C218D-3E2E-4D7F-800F-6C24C3958E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Nikhil S</a:t>
            </a:r>
          </a:p>
        </p:txBody>
      </p:sp>
    </p:spTree>
    <p:extLst>
      <p:ext uri="{BB962C8B-B14F-4D97-AF65-F5344CB8AC3E}">
        <p14:creationId xmlns:p14="http://schemas.microsoft.com/office/powerpoint/2010/main" val="2448718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5BE43-1E05-D5CF-82F1-66483B765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3174"/>
            <a:ext cx="10515600" cy="1673789"/>
          </a:xfrm>
        </p:spPr>
        <p:txBody>
          <a:bodyPr>
            <a:normAutofit/>
          </a:bodyPr>
          <a:lstStyle/>
          <a:p>
            <a:r>
              <a:rPr lang="en-US" sz="1600" dirty="0"/>
              <a:t>Change Name to Nikhil S</a:t>
            </a:r>
          </a:p>
          <a:p>
            <a:r>
              <a:rPr lang="en-US" sz="1600" dirty="0"/>
              <a:t>Reduce image size by 20%</a:t>
            </a:r>
          </a:p>
          <a:p>
            <a:r>
              <a:rPr lang="en-US" sz="1600" dirty="0"/>
              <a:t>Change the upper left corner name NIKHIL to Nikhil S </a:t>
            </a:r>
          </a:p>
          <a:p>
            <a:r>
              <a:rPr lang="en-US" sz="1600" dirty="0"/>
              <a:t>Please ensure the nav bar appears throughout the portfolio when curser is moved to top of page </a:t>
            </a:r>
          </a:p>
          <a:p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F575D7-4E42-44C7-19FB-CEF7FBCB27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7" t="17347" r="2097" b="9931"/>
          <a:stretch/>
        </p:blipFill>
        <p:spPr>
          <a:xfrm>
            <a:off x="1494504" y="403121"/>
            <a:ext cx="8406580" cy="359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950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5BE43-1E05-D5CF-82F1-66483B765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3174"/>
            <a:ext cx="10515600" cy="1673789"/>
          </a:xfrm>
        </p:spPr>
        <p:txBody>
          <a:bodyPr>
            <a:normAutofit/>
          </a:bodyPr>
          <a:lstStyle/>
          <a:p>
            <a:r>
              <a:rPr lang="en-US" sz="1600" dirty="0"/>
              <a:t>Change Title Creativity Bleeds from Pen.. to Keen Business Professional with Diverse Set of Skills</a:t>
            </a:r>
          </a:p>
          <a:p>
            <a:r>
              <a:rPr lang="en-US" sz="1600" dirty="0"/>
              <a:t>Change the certification boxes in following order</a:t>
            </a:r>
          </a:p>
          <a:p>
            <a:pPr marL="457200" lvl="1" indent="0">
              <a:buNone/>
            </a:pPr>
            <a:r>
              <a:rPr lang="en-US" sz="1200" dirty="0"/>
              <a:t>1. Business Development</a:t>
            </a:r>
          </a:p>
          <a:p>
            <a:pPr marL="457200" lvl="1" indent="0">
              <a:buNone/>
            </a:pPr>
            <a:r>
              <a:rPr lang="en-US" sz="1200" dirty="0"/>
              <a:t>2. Corporate Finance</a:t>
            </a:r>
          </a:p>
          <a:p>
            <a:pPr marL="457200" lvl="1" indent="0">
              <a:buNone/>
            </a:pPr>
            <a:r>
              <a:rPr lang="en-US" sz="1200" dirty="0"/>
              <a:t>3. UX/UI Design</a:t>
            </a:r>
          </a:p>
          <a:p>
            <a:pPr marL="457200" lvl="1" indent="0">
              <a:buNone/>
            </a:pPr>
            <a:r>
              <a:rPr lang="en-US" sz="1200" dirty="0"/>
              <a:t>4. Agile </a:t>
            </a:r>
          </a:p>
          <a:p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84136E-75B9-05F1-AC10-85F848AFBA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36" t="17205" r="1532" b="7240"/>
          <a:stretch/>
        </p:blipFill>
        <p:spPr>
          <a:xfrm>
            <a:off x="1691148" y="176980"/>
            <a:ext cx="8239433" cy="372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347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5BE43-1E05-D5CF-82F1-66483B765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7174" y="1061884"/>
            <a:ext cx="5326626" cy="5115080"/>
          </a:xfrm>
        </p:spPr>
        <p:txBody>
          <a:bodyPr>
            <a:normAutofit/>
          </a:bodyPr>
          <a:lstStyle/>
          <a:p>
            <a:r>
              <a:rPr lang="en-US" sz="1600" dirty="0"/>
              <a:t>In sub header</a:t>
            </a:r>
          </a:p>
          <a:p>
            <a:r>
              <a:rPr lang="en-US" sz="1600" dirty="0"/>
              <a:t>Change it to MBA (PGP-FABM) from Indian Institute of Management from IIMA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Header change to</a:t>
            </a:r>
          </a:p>
          <a:p>
            <a:r>
              <a:rPr lang="en-US" sz="1600" dirty="0"/>
              <a:t>Bachelor of Technology (Food) to Bachelor of Technology (</a:t>
            </a:r>
            <a:r>
              <a:rPr lang="en-US" sz="1600" dirty="0" err="1"/>
              <a:t>B.Tech</a:t>
            </a:r>
            <a:r>
              <a:rPr lang="en-US" sz="1600" dirty="0"/>
              <a:t>) </a:t>
            </a:r>
            <a:endParaRPr lang="en-US" sz="1200" dirty="0"/>
          </a:p>
          <a:p>
            <a:r>
              <a:rPr lang="en-US" sz="1600" dirty="0"/>
              <a:t>Change </a:t>
            </a:r>
            <a:r>
              <a:rPr lang="en-US" sz="1600" dirty="0" err="1"/>
              <a:t>subheader</a:t>
            </a:r>
            <a:r>
              <a:rPr lang="en-US" sz="1600" dirty="0"/>
              <a:t> details (Food) to (Food &amp; </a:t>
            </a:r>
            <a:r>
              <a:rPr lang="en-US" sz="1600" dirty="0" err="1"/>
              <a:t>Agril</a:t>
            </a:r>
            <a:r>
              <a:rPr lang="en-US" sz="1600" dirty="0"/>
              <a:t>.)</a:t>
            </a:r>
          </a:p>
          <a:p>
            <a:endParaRPr lang="en-US" sz="1600" dirty="0"/>
          </a:p>
          <a:p>
            <a:r>
              <a:rPr lang="en-US" sz="1600" dirty="0"/>
              <a:t>Change headers</a:t>
            </a:r>
          </a:p>
          <a:p>
            <a:r>
              <a:rPr lang="en-US" sz="1600" dirty="0"/>
              <a:t>SSC to 10</a:t>
            </a:r>
            <a:r>
              <a:rPr lang="en-US" sz="1600" baseline="30000" dirty="0"/>
              <a:t>th</a:t>
            </a:r>
            <a:r>
              <a:rPr lang="en-US" sz="1600" dirty="0"/>
              <a:t> SSC and HSC to 12</a:t>
            </a:r>
            <a:r>
              <a:rPr lang="en-US" sz="1600" baseline="30000" dirty="0"/>
              <a:t>th</a:t>
            </a:r>
            <a:r>
              <a:rPr lang="en-US" sz="1600" dirty="0"/>
              <a:t> HSC (in </a:t>
            </a:r>
            <a:r>
              <a:rPr lang="en-US" sz="1600" dirty="0" err="1"/>
              <a:t>subheaders</a:t>
            </a:r>
            <a:r>
              <a:rPr lang="en-US" sz="1600" dirty="0"/>
              <a:t> too)</a:t>
            </a:r>
          </a:p>
          <a:p>
            <a:r>
              <a:rPr lang="en-US" sz="1600" dirty="0"/>
              <a:t>Keep SSC details first and then HSC</a:t>
            </a:r>
          </a:p>
          <a:p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7A59CA-0C40-DEC3-B550-AECF2AFC3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86" y="681037"/>
            <a:ext cx="5126512" cy="498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73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5BE43-1E05-D5CF-82F1-66483B765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5935" y="871460"/>
            <a:ext cx="5326626" cy="5115080"/>
          </a:xfrm>
        </p:spPr>
        <p:txBody>
          <a:bodyPr>
            <a:normAutofit/>
          </a:bodyPr>
          <a:lstStyle/>
          <a:p>
            <a:r>
              <a:rPr lang="en-US" sz="1600" dirty="0"/>
              <a:t>Header change to</a:t>
            </a:r>
          </a:p>
          <a:p>
            <a:r>
              <a:rPr lang="en-US" sz="1600" dirty="0"/>
              <a:t>Experience to Work Experience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CD92FA-5AE1-C9C2-F8AD-D828972EB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44" y="681036"/>
            <a:ext cx="5646281" cy="585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268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5BE43-1E05-D5CF-82F1-66483B765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78477"/>
            <a:ext cx="10515600" cy="1398486"/>
          </a:xfrm>
        </p:spPr>
        <p:txBody>
          <a:bodyPr>
            <a:normAutofit/>
          </a:bodyPr>
          <a:lstStyle/>
          <a:p>
            <a:r>
              <a:rPr lang="en-US" sz="1600" dirty="0"/>
              <a:t>Change Title My Projects to Achievements</a:t>
            </a:r>
          </a:p>
          <a:p>
            <a:r>
              <a:rPr lang="en-US" sz="1600" dirty="0"/>
              <a:t>Change Subtitle order as follow</a:t>
            </a:r>
          </a:p>
          <a:p>
            <a:r>
              <a:rPr lang="en-US" sz="1600" dirty="0" err="1"/>
              <a:t>PoR’s</a:t>
            </a:r>
            <a:r>
              <a:rPr lang="en-US" sz="1600" dirty="0"/>
              <a:t> ------------Scholastic Achievements-----------Academic Projects------------Extracurriculars---------All</a:t>
            </a:r>
            <a:endParaRPr lang="en-US" sz="1200" dirty="0"/>
          </a:p>
          <a:p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3E3940-2498-D593-D929-6C2912EFB5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5" t="18925" r="1504" b="6667"/>
          <a:stretch/>
        </p:blipFill>
        <p:spPr>
          <a:xfrm>
            <a:off x="1592826" y="363794"/>
            <a:ext cx="8691716" cy="383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88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5BE43-1E05-D5CF-82F1-66483B765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439" y="2782529"/>
            <a:ext cx="3657600" cy="776748"/>
          </a:xfrm>
        </p:spPr>
        <p:txBody>
          <a:bodyPr>
            <a:normAutofit lnSpcReduction="10000"/>
          </a:bodyPr>
          <a:lstStyle/>
          <a:p>
            <a:r>
              <a:rPr lang="en-US" sz="1400" dirty="0"/>
              <a:t>Header change to: Coordinator Stargazers, The Astronomy Club of IIMA</a:t>
            </a:r>
          </a:p>
          <a:p>
            <a:r>
              <a:rPr lang="en-US" sz="1400" dirty="0" err="1"/>
              <a:t>Subheader</a:t>
            </a:r>
            <a:r>
              <a:rPr lang="en-US" sz="1400" dirty="0"/>
              <a:t> to: Club Head at IIMA</a:t>
            </a:r>
          </a:p>
          <a:p>
            <a:endParaRPr lang="en-US" sz="14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301439C-57AE-869A-6C6E-B3A8C7C45C47}"/>
              </a:ext>
            </a:extLst>
          </p:cNvPr>
          <p:cNvSpPr txBox="1">
            <a:spLocks/>
          </p:cNvSpPr>
          <p:nvPr/>
        </p:nvSpPr>
        <p:spPr>
          <a:xfrm>
            <a:off x="6676104" y="2782529"/>
            <a:ext cx="3657600" cy="7767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Header change to: Sports Secretary (SAC)</a:t>
            </a:r>
          </a:p>
          <a:p>
            <a:r>
              <a:rPr lang="en-US" sz="1400" dirty="0"/>
              <a:t>Sub-header change to: Undergrad Institute, </a:t>
            </a:r>
            <a:r>
              <a:rPr lang="en-US" sz="1400" dirty="0" err="1"/>
              <a:t>B.Tech</a:t>
            </a:r>
            <a:endParaRPr lang="en-US" sz="1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140A0EA-5BCA-5908-03C2-3E55C2D77D15}"/>
              </a:ext>
            </a:extLst>
          </p:cNvPr>
          <p:cNvSpPr txBox="1">
            <a:spLocks/>
          </p:cNvSpPr>
          <p:nvPr/>
        </p:nvSpPr>
        <p:spPr>
          <a:xfrm>
            <a:off x="560439" y="5712542"/>
            <a:ext cx="4572000" cy="776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Header change to: Movies and Design Club, IIMA</a:t>
            </a:r>
          </a:p>
          <a:p>
            <a:r>
              <a:rPr lang="en-US" sz="1400" dirty="0"/>
              <a:t>Sub-header change to: IIM Ahmedabad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BF0B0C-E531-6FB9-7F78-BD61F6AE4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70" y="492148"/>
            <a:ext cx="4307169" cy="19462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CEE5ED-938E-C834-99F1-294ABF363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049" y="492148"/>
            <a:ext cx="4396569" cy="19462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17B5F06-D10D-5392-2F00-C7A51DABB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19" y="3718139"/>
            <a:ext cx="3113739" cy="166193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71C879C-C102-0474-912E-7F6E33E8977D}"/>
              </a:ext>
            </a:extLst>
          </p:cNvPr>
          <p:cNvSpPr txBox="1">
            <a:spLocks/>
          </p:cNvSpPr>
          <p:nvPr/>
        </p:nvSpPr>
        <p:spPr>
          <a:xfrm>
            <a:off x="6548284" y="5712542"/>
            <a:ext cx="4572000" cy="7767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Header change to: Cultural Event Head</a:t>
            </a:r>
          </a:p>
          <a:p>
            <a:r>
              <a:rPr lang="en-US" sz="1400" dirty="0"/>
              <a:t>Sub-header change to: </a:t>
            </a:r>
            <a:r>
              <a:rPr lang="en-US" sz="1400" dirty="0" err="1"/>
              <a:t>Ganeshotsav</a:t>
            </a:r>
            <a:r>
              <a:rPr lang="en-US" sz="1400" dirty="0"/>
              <a:t>, Undergrad Institute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CD5D3F4-A21F-38C4-1DFE-43F0FA6982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4193" y="3806433"/>
            <a:ext cx="4201421" cy="180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71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5BE43-1E05-D5CF-82F1-66483B765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7174" y="1061884"/>
            <a:ext cx="5326626" cy="5115080"/>
          </a:xfrm>
        </p:spPr>
        <p:txBody>
          <a:bodyPr>
            <a:normAutofit/>
          </a:bodyPr>
          <a:lstStyle/>
          <a:p>
            <a:r>
              <a:rPr lang="en-US" sz="1600" dirty="0"/>
              <a:t>Mail:</a:t>
            </a:r>
          </a:p>
          <a:p>
            <a:r>
              <a:rPr lang="en-US" sz="1600" dirty="0">
                <a:hlinkClick r:id="rId2"/>
              </a:rPr>
              <a:t>a19nikhils@gmail.com</a:t>
            </a:r>
            <a:endParaRPr lang="en-US" sz="1600" dirty="0"/>
          </a:p>
          <a:p>
            <a:r>
              <a:rPr lang="en-US" sz="1600" dirty="0">
                <a:hlinkClick r:id="rId3"/>
              </a:rPr>
              <a:t>https://niikhils.github.io/nikhils.github.io/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Contact</a:t>
            </a:r>
          </a:p>
          <a:p>
            <a:r>
              <a:rPr lang="en-US" sz="1600" dirty="0"/>
              <a:t>9561280118</a:t>
            </a:r>
          </a:p>
          <a:p>
            <a:r>
              <a:rPr lang="en-US" sz="1600" dirty="0"/>
              <a:t>9423964039</a:t>
            </a:r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Address</a:t>
            </a:r>
          </a:p>
          <a:p>
            <a:r>
              <a:rPr lang="en-US" sz="1600" dirty="0"/>
              <a:t>Pune, India.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9066D3-626D-A061-D4CB-17E8BA1522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496" y="447259"/>
            <a:ext cx="5611008" cy="596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49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278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Portfolio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Nikhil S</dc:creator>
  <cp:lastModifiedBy>Nikhil S</cp:lastModifiedBy>
  <cp:revision>4</cp:revision>
  <dcterms:created xsi:type="dcterms:W3CDTF">2024-07-03T09:41:06Z</dcterms:created>
  <dcterms:modified xsi:type="dcterms:W3CDTF">2024-07-03T10:19:54Z</dcterms:modified>
</cp:coreProperties>
</file>