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18B9-9B58-453A-A11D-D5451945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9419F-2937-4C6B-BDAB-25B6E07F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20EC-7D3E-4880-A5F2-46DE9FA7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FBEF-5EE4-4050-A291-A7CCFAA1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CD8D-A8FB-4CC9-A4B8-59FC8FDF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4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8E15-58D1-4D42-B7B9-2D186C7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5F8CC-CAD1-4595-891B-22B0422BE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562-D1B9-4078-99E4-82386775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B74C-8BA7-43E2-954F-7FF5B312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91E9-7EDF-45BA-B430-AE859C1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0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C6EA6-0B02-4600-A7C3-2629FAEE1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0D3D-3127-4DF6-9525-D61F4086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9218-62EF-4713-A535-11A61865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24B6-0FD9-49D4-AD07-3D9CEB11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4B7C-8286-4239-A702-86EF0B8D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E379-C8DD-4603-8D70-EE61369D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FCD-0E46-4CD3-95A3-B9506D9D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F23F-E1EF-4763-8952-EBD17FB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4756-297E-4B38-98E5-766C2586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44F3-7B55-4EAB-88E6-03C333E2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3D91-F091-4CB6-AE73-7843028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B48E-79B5-4D74-A336-C0864BDD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4B60-D4E8-4536-B822-2338A348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921B-D768-461D-A54F-F1DF6C8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5A7D-BED7-4189-BBB6-10F78C48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410D-BD29-477E-B955-B844A157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3CA-E9C3-47E4-B55C-86FE5FF7F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890D9-D9FE-42A9-8F19-B23D9636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0E1A-7CD3-481B-BE81-9A512B41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6080-E03F-4E57-A235-CF4BDDE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3468-7070-4815-B3D5-3D6604D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860E-F9C7-45AA-8EEF-DCCB4C7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36EC-56C1-49D5-9C24-CA61F14C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F0707-5246-4D30-93BD-0EB057BD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6CE7B-ABC2-4677-8FAB-731FF7EA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985B5-6346-41B5-9E7C-F38180E73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7445-CABB-4AF3-8D62-3E674F1A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B9F23-451F-4AFE-958D-2FEBF99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7FDEC-ADA8-4360-AF59-A79BB5B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D517-3EA3-4D30-8D60-E9C6DDAD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0EBF1-FBE7-4677-B7D5-7FFB0B1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A403-6C8C-4D60-BD81-0BDC668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DB72A-DE62-4A9A-A880-2732706E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E55BB-50DE-4A58-8021-8DE2ACF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CE2EC-1AAF-4E72-8638-35553807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D5B9-5316-4DE7-9CF9-05FE0B2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B9CB-BCEA-4266-B200-18ED827F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6FB-D0D7-4FA6-85DB-EFC59B60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CE9B-4BE5-4826-9BED-1CA14362D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FBCB-5203-4FE8-AAE2-FE39A4BA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3FDF-95DE-4937-BD0E-DE969D31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38D5-9C3F-4502-B0D3-18924303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4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6557-A26A-4D9E-BA2C-02592D4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6913B-BD12-408A-A9C9-F0CF60FC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AEA1E-FC93-4736-B738-DF54765D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72DB-443C-49FB-B84A-7AC5A0A5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C082-E013-4BA7-BF6D-B7C5233A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9040-21E1-44A3-A3AB-4B6B7B3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00A89-C692-4454-817B-51CD4886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BCEB-0C6A-44BA-8C1F-840DA0C5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3702-BE07-4AE9-896C-3EC65312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C00F-4D82-4DEE-8176-57A00FD025F1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77BA-3637-4681-A6AA-C382AEC29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A769-6F29-4A11-8528-B71B9228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8B0-8F92-495F-AF1C-D1C94BD32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1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97DA5C-4C67-4272-925D-C7C7F9E347C6}"/>
              </a:ext>
            </a:extLst>
          </p:cNvPr>
          <p:cNvSpPr/>
          <p:nvPr/>
        </p:nvSpPr>
        <p:spPr>
          <a:xfrm>
            <a:off x="154744" y="112542"/>
            <a:ext cx="2419643" cy="1072659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1B18A-E93B-4056-ADB6-E5542D0D72E1}"/>
              </a:ext>
            </a:extLst>
          </p:cNvPr>
          <p:cNvSpPr/>
          <p:nvPr/>
        </p:nvSpPr>
        <p:spPr>
          <a:xfrm>
            <a:off x="2883875" y="115471"/>
            <a:ext cx="9054904" cy="1072659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ADD8C9-5B68-4643-A0D8-60A8DD258443}"/>
              </a:ext>
            </a:extLst>
          </p:cNvPr>
          <p:cNvSpPr/>
          <p:nvPr/>
        </p:nvSpPr>
        <p:spPr>
          <a:xfrm>
            <a:off x="154744" y="1301260"/>
            <a:ext cx="2419643" cy="1659987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C7279-2B83-4000-88E3-300CA2615E40}"/>
              </a:ext>
            </a:extLst>
          </p:cNvPr>
          <p:cNvSpPr/>
          <p:nvPr/>
        </p:nvSpPr>
        <p:spPr>
          <a:xfrm>
            <a:off x="154745" y="3077305"/>
            <a:ext cx="2419642" cy="17760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BEB8D-A2BF-4FE9-BA00-F9FBE0A4B814}"/>
              </a:ext>
            </a:extLst>
          </p:cNvPr>
          <p:cNvSpPr/>
          <p:nvPr/>
        </p:nvSpPr>
        <p:spPr>
          <a:xfrm>
            <a:off x="154745" y="4969410"/>
            <a:ext cx="2419642" cy="1659987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7F6F7-4AFD-47F0-A411-AF56C05031EF}"/>
              </a:ext>
            </a:extLst>
          </p:cNvPr>
          <p:cNvSpPr/>
          <p:nvPr/>
        </p:nvSpPr>
        <p:spPr>
          <a:xfrm>
            <a:off x="2883876" y="1301260"/>
            <a:ext cx="4245793" cy="1659987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2BB44-C74C-4914-8CCB-F4FB4F162138}"/>
              </a:ext>
            </a:extLst>
          </p:cNvPr>
          <p:cNvSpPr/>
          <p:nvPr/>
        </p:nvSpPr>
        <p:spPr>
          <a:xfrm>
            <a:off x="7385539" y="1301260"/>
            <a:ext cx="4553242" cy="1659987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E9B0DC-EBCA-474B-B6A9-B86FA801E1F6}"/>
              </a:ext>
            </a:extLst>
          </p:cNvPr>
          <p:cNvSpPr/>
          <p:nvPr/>
        </p:nvSpPr>
        <p:spPr>
          <a:xfrm>
            <a:off x="2883877" y="3077305"/>
            <a:ext cx="2869809" cy="17760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9424C-A25D-49F9-B670-7A4A6FB16246}"/>
              </a:ext>
            </a:extLst>
          </p:cNvPr>
          <p:cNvSpPr/>
          <p:nvPr/>
        </p:nvSpPr>
        <p:spPr>
          <a:xfrm>
            <a:off x="5976424" y="3077305"/>
            <a:ext cx="2869809" cy="17760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793B83-4282-43D7-BB99-08D76B8FDDC0}"/>
              </a:ext>
            </a:extLst>
          </p:cNvPr>
          <p:cNvSpPr/>
          <p:nvPr/>
        </p:nvSpPr>
        <p:spPr>
          <a:xfrm>
            <a:off x="9068971" y="3077305"/>
            <a:ext cx="2869808" cy="17760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F9CFFB-63F5-4067-B0DE-05C94210528B}"/>
              </a:ext>
            </a:extLst>
          </p:cNvPr>
          <p:cNvSpPr/>
          <p:nvPr/>
        </p:nvSpPr>
        <p:spPr>
          <a:xfrm>
            <a:off x="2883877" y="4969410"/>
            <a:ext cx="2869809" cy="1659987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8F742-8C68-4CFF-8BE5-6EDAB49645B2}"/>
              </a:ext>
            </a:extLst>
          </p:cNvPr>
          <p:cNvSpPr/>
          <p:nvPr/>
        </p:nvSpPr>
        <p:spPr>
          <a:xfrm>
            <a:off x="5983459" y="5005751"/>
            <a:ext cx="2869809" cy="16236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56C9D-C0FE-462F-8ED4-162E827DC2C2}"/>
              </a:ext>
            </a:extLst>
          </p:cNvPr>
          <p:cNvSpPr/>
          <p:nvPr/>
        </p:nvSpPr>
        <p:spPr>
          <a:xfrm>
            <a:off x="9068971" y="5005752"/>
            <a:ext cx="2869808" cy="1623646"/>
          </a:xfrm>
          <a:prstGeom prst="rect">
            <a:avLst/>
          </a:prstGeom>
          <a:solidFill>
            <a:schemeClr val="accent2">
              <a:lumMod val="50000"/>
              <a:alpha val="82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2024-08-05T18:36:39Z</dcterms:created>
  <dcterms:modified xsi:type="dcterms:W3CDTF">2024-08-05T21:14:44Z</dcterms:modified>
</cp:coreProperties>
</file>