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3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39D20-EF7C-4C20-9214-51B56255FF6F}" v="26" dt="2022-05-24T08:41:42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nen Ismo" userId="b9aa9fa7-e9f5-4624-a9ac-0b58e42d5d04" providerId="ADAL" clId="{8B239D20-EF7C-4C20-9214-51B56255FF6F}"/>
    <pc:docChg chg="undo redo custSel addSld delSld modSld">
      <pc:chgData name="Manninen Ismo" userId="b9aa9fa7-e9f5-4624-a9ac-0b58e42d5d04" providerId="ADAL" clId="{8B239D20-EF7C-4C20-9214-51B56255FF6F}" dt="2022-05-24T08:42:47.038" v="699" actId="1076"/>
      <pc:docMkLst>
        <pc:docMk/>
      </pc:docMkLst>
      <pc:sldChg chg="delSp modSp mod">
        <pc:chgData name="Manninen Ismo" userId="b9aa9fa7-e9f5-4624-a9ac-0b58e42d5d04" providerId="ADAL" clId="{8B239D20-EF7C-4C20-9214-51B56255FF6F}" dt="2022-05-22T06:54:33.825" v="5" actId="478"/>
        <pc:sldMkLst>
          <pc:docMk/>
          <pc:sldMk cId="2424894185" sldId="262"/>
        </pc:sldMkLst>
        <pc:spChg chg="del mod">
          <ac:chgData name="Manninen Ismo" userId="b9aa9fa7-e9f5-4624-a9ac-0b58e42d5d04" providerId="ADAL" clId="{8B239D20-EF7C-4C20-9214-51B56255FF6F}" dt="2022-05-22T06:54:33.825" v="5" actId="478"/>
          <ac:spMkLst>
            <pc:docMk/>
            <pc:sldMk cId="2424894185" sldId="262"/>
            <ac:spMk id="6" creationId="{7CDF32CC-BB53-160F-6D7B-09B9FD0F0714}"/>
          </ac:spMkLst>
        </pc:spChg>
      </pc:sldChg>
      <pc:sldChg chg="addSp delSp modSp add del mod setBg delDesignElem">
        <pc:chgData name="Manninen Ismo" userId="b9aa9fa7-e9f5-4624-a9ac-0b58e42d5d04" providerId="ADAL" clId="{8B239D20-EF7C-4C20-9214-51B56255FF6F}" dt="2022-05-24T08:39:36.837" v="685" actId="478"/>
        <pc:sldMkLst>
          <pc:docMk/>
          <pc:sldMk cId="3377779621" sldId="265"/>
        </pc:sldMkLst>
        <pc:spChg chg="del mod">
          <ac:chgData name="Manninen Ismo" userId="b9aa9fa7-e9f5-4624-a9ac-0b58e42d5d04" providerId="ADAL" clId="{8B239D20-EF7C-4C20-9214-51B56255FF6F}" dt="2022-05-24T08:39:36.837" v="685" actId="478"/>
          <ac:spMkLst>
            <pc:docMk/>
            <pc:sldMk cId="3377779621" sldId="265"/>
            <ac:spMk id="2" creationId="{DEF42989-6DDD-5BAE-C234-BD612C9D029C}"/>
          </ac:spMkLst>
        </pc:spChg>
        <pc:spChg chg="del">
          <ac:chgData name="Manninen Ismo" userId="b9aa9fa7-e9f5-4624-a9ac-0b58e42d5d04" providerId="ADAL" clId="{8B239D20-EF7C-4C20-9214-51B56255FF6F}" dt="2022-05-22T06:58:16.484" v="79"/>
          <ac:spMkLst>
            <pc:docMk/>
            <pc:sldMk cId="3377779621" sldId="265"/>
            <ac:spMk id="42" creationId="{E03BF673-8C68-4092-BF1B-53C57EFEC21F}"/>
          </ac:spMkLst>
        </pc:spChg>
        <pc:spChg chg="del">
          <ac:chgData name="Manninen Ismo" userId="b9aa9fa7-e9f5-4624-a9ac-0b58e42d5d04" providerId="ADAL" clId="{8B239D20-EF7C-4C20-9214-51B56255FF6F}" dt="2022-05-22T06:58:16.484" v="79"/>
          <ac:spMkLst>
            <pc:docMk/>
            <pc:sldMk cId="3377779621" sldId="265"/>
            <ac:spMk id="46" creationId="{B1BDB70B-F0E6-4867-818F-C582494FB6D6}"/>
          </ac:spMkLst>
        </pc:spChg>
        <pc:spChg chg="add del mod">
          <ac:chgData name="Manninen Ismo" userId="b9aa9fa7-e9f5-4624-a9ac-0b58e42d5d04" providerId="ADAL" clId="{8B239D20-EF7C-4C20-9214-51B56255FF6F}" dt="2022-05-24T08:19:29.671" v="659" actId="20577"/>
          <ac:spMkLst>
            <pc:docMk/>
            <pc:sldMk cId="3377779621" sldId="265"/>
            <ac:spMk id="49" creationId="{8A91E8CE-B6DF-638B-ED2C-EDCA1BA57E0A}"/>
          </ac:spMkLst>
        </pc:spChg>
        <pc:spChg chg="add del">
          <ac:chgData name="Manninen Ismo" userId="b9aa9fa7-e9f5-4624-a9ac-0b58e42d5d04" providerId="ADAL" clId="{8B239D20-EF7C-4C20-9214-51B56255FF6F}" dt="2022-05-22T07:02:20.723" v="207" actId="26606"/>
          <ac:spMkLst>
            <pc:docMk/>
            <pc:sldMk cId="3377779621" sldId="265"/>
            <ac:spMk id="62" creationId="{E03BF673-8C68-4092-BF1B-53C57EFEC21F}"/>
          </ac:spMkLst>
        </pc:spChg>
        <pc:spChg chg="add del">
          <ac:chgData name="Manninen Ismo" userId="b9aa9fa7-e9f5-4624-a9ac-0b58e42d5d04" providerId="ADAL" clId="{8B239D20-EF7C-4C20-9214-51B56255FF6F}" dt="2022-05-22T07:02:04.579" v="203" actId="26606"/>
          <ac:spMkLst>
            <pc:docMk/>
            <pc:sldMk cId="3377779621" sldId="265"/>
            <ac:spMk id="63" creationId="{94C52C56-BEF2-4E22-8C8E-A7AC96B03A72}"/>
          </ac:spMkLst>
        </pc:spChg>
        <pc:spChg chg="add del">
          <ac:chgData name="Manninen Ismo" userId="b9aa9fa7-e9f5-4624-a9ac-0b58e42d5d04" providerId="ADAL" clId="{8B239D20-EF7C-4C20-9214-51B56255FF6F}" dt="2022-05-22T07:02:20.723" v="207" actId="26606"/>
          <ac:spMkLst>
            <pc:docMk/>
            <pc:sldMk cId="3377779621" sldId="265"/>
            <ac:spMk id="64" creationId="{B1BDB70B-F0E6-4867-818F-C582494FB6D6}"/>
          </ac:spMkLst>
        </pc:spChg>
        <pc:spChg chg="add del">
          <ac:chgData name="Manninen Ismo" userId="b9aa9fa7-e9f5-4624-a9ac-0b58e42d5d04" providerId="ADAL" clId="{8B239D20-EF7C-4C20-9214-51B56255FF6F}" dt="2022-05-22T07:02:04.579" v="203" actId="26606"/>
          <ac:spMkLst>
            <pc:docMk/>
            <pc:sldMk cId="3377779621" sldId="265"/>
            <ac:spMk id="65" creationId="{42285737-90EE-47DC-AC80-8AE156B11969}"/>
          </ac:spMkLst>
        </pc:spChg>
        <pc:spChg chg="add del">
          <ac:chgData name="Manninen Ismo" userId="b9aa9fa7-e9f5-4624-a9ac-0b58e42d5d04" providerId="ADAL" clId="{8B239D20-EF7C-4C20-9214-51B56255FF6F}" dt="2022-05-22T07:02:20.723" v="207" actId="26606"/>
          <ac:spMkLst>
            <pc:docMk/>
            <pc:sldMk cId="3377779621" sldId="265"/>
            <ac:spMk id="77" creationId="{8A91E8CE-B6DF-638B-ED2C-EDCA1BA57E0A}"/>
          </ac:spMkLst>
        </pc:spChg>
        <pc:grpChg chg="del">
          <ac:chgData name="Manninen Ismo" userId="b9aa9fa7-e9f5-4624-a9ac-0b58e42d5d04" providerId="ADAL" clId="{8B239D20-EF7C-4C20-9214-51B56255FF6F}" dt="2022-05-22T06:58:16.484" v="79"/>
          <ac:grpSpMkLst>
            <pc:docMk/>
            <pc:sldMk cId="3377779621" sldId="265"/>
            <ac:grpSpMk id="32" creationId="{3F1527C3-06F4-4F4D-B364-8E97266450C5}"/>
          </ac:grpSpMkLst>
        </pc:grpChg>
        <pc:grpChg chg="del">
          <ac:chgData name="Manninen Ismo" userId="b9aa9fa7-e9f5-4624-a9ac-0b58e42d5d04" providerId="ADAL" clId="{8B239D20-EF7C-4C20-9214-51B56255FF6F}" dt="2022-05-22T06:58:16.484" v="79"/>
          <ac:grpSpMkLst>
            <pc:docMk/>
            <pc:sldMk cId="3377779621" sldId="265"/>
            <ac:grpSpMk id="47" creationId="{1E52C707-F508-47B5-8864-8CC3EE0F030B}"/>
          </ac:grpSpMkLst>
        </pc:grpChg>
        <pc:grpChg chg="add del">
          <ac:chgData name="Manninen Ismo" userId="b9aa9fa7-e9f5-4624-a9ac-0b58e42d5d04" providerId="ADAL" clId="{8B239D20-EF7C-4C20-9214-51B56255FF6F}" dt="2022-05-22T07:02:20.723" v="207" actId="26606"/>
          <ac:grpSpMkLst>
            <pc:docMk/>
            <pc:sldMk cId="3377779621" sldId="265"/>
            <ac:grpSpMk id="54" creationId="{3F1527C3-06F4-4F4D-B364-8E97266450C5}"/>
          </ac:grpSpMkLst>
        </pc:grpChg>
        <pc:grpChg chg="add del">
          <ac:chgData name="Manninen Ismo" userId="b9aa9fa7-e9f5-4624-a9ac-0b58e42d5d04" providerId="ADAL" clId="{8B239D20-EF7C-4C20-9214-51B56255FF6F}" dt="2022-05-22T07:02:04.579" v="203" actId="26606"/>
          <ac:grpSpMkLst>
            <pc:docMk/>
            <pc:sldMk cId="3377779621" sldId="265"/>
            <ac:grpSpMk id="55" creationId="{71092D16-14DA-4606-831F-0DB3EEECB91C}"/>
          </ac:grpSpMkLst>
        </pc:grpChg>
        <pc:grpChg chg="add del">
          <ac:chgData name="Manninen Ismo" userId="b9aa9fa7-e9f5-4624-a9ac-0b58e42d5d04" providerId="ADAL" clId="{8B239D20-EF7C-4C20-9214-51B56255FF6F}" dt="2022-05-22T07:02:20.723" v="207" actId="26606"/>
          <ac:grpSpMkLst>
            <pc:docMk/>
            <pc:sldMk cId="3377779621" sldId="265"/>
            <ac:grpSpMk id="66" creationId="{1E52C707-F508-47B5-8864-8CC3EE0F030B}"/>
          </ac:grpSpMkLst>
        </pc:grpChg>
        <pc:grpChg chg="add del">
          <ac:chgData name="Manninen Ismo" userId="b9aa9fa7-e9f5-4624-a9ac-0b58e42d5d04" providerId="ADAL" clId="{8B239D20-EF7C-4C20-9214-51B56255FF6F}" dt="2022-05-22T07:02:04.579" v="203" actId="26606"/>
          <ac:grpSpMkLst>
            <pc:docMk/>
            <pc:sldMk cId="3377779621" sldId="265"/>
            <ac:grpSpMk id="67" creationId="{B57BDC17-F1B3-455F-BBF1-680AA1F25C06}"/>
          </ac:grpSpMkLst>
        </pc:grpChg>
        <pc:graphicFrameChg chg="add del">
          <ac:chgData name="Manninen Ismo" userId="b9aa9fa7-e9f5-4624-a9ac-0b58e42d5d04" providerId="ADAL" clId="{8B239D20-EF7C-4C20-9214-51B56255FF6F}" dt="2022-05-22T07:02:04.579" v="203" actId="26606"/>
          <ac:graphicFrameMkLst>
            <pc:docMk/>
            <pc:sldMk cId="3377779621" sldId="265"/>
            <ac:graphicFrameMk id="51" creationId="{AF2BFB2C-7FD9-1776-5E64-990D800A43D2}"/>
          </ac:graphicFrameMkLst>
        </pc:graphicFrameChg>
      </pc:sldChg>
      <pc:sldChg chg="addSp delSp modSp new mod">
        <pc:chgData name="Manninen Ismo" userId="b9aa9fa7-e9f5-4624-a9ac-0b58e42d5d04" providerId="ADAL" clId="{8B239D20-EF7C-4C20-9214-51B56255FF6F}" dt="2022-05-24T08:39:17.840" v="682" actId="1076"/>
        <pc:sldMkLst>
          <pc:docMk/>
          <pc:sldMk cId="2399222712" sldId="266"/>
        </pc:sldMkLst>
        <pc:spChg chg="mod">
          <ac:chgData name="Manninen Ismo" userId="b9aa9fa7-e9f5-4624-a9ac-0b58e42d5d04" providerId="ADAL" clId="{8B239D20-EF7C-4C20-9214-51B56255FF6F}" dt="2022-05-24T08:07:37.107" v="378" actId="1076"/>
          <ac:spMkLst>
            <pc:docMk/>
            <pc:sldMk cId="2399222712" sldId="266"/>
            <ac:spMk id="2" creationId="{7FA6A757-421C-1E42-AFB6-ADF8421A973F}"/>
          </ac:spMkLst>
        </pc:spChg>
        <pc:spChg chg="mod">
          <ac:chgData name="Manninen Ismo" userId="b9aa9fa7-e9f5-4624-a9ac-0b58e42d5d04" providerId="ADAL" clId="{8B239D20-EF7C-4C20-9214-51B56255FF6F}" dt="2022-05-22T06:59:06.153" v="94" actId="1076"/>
          <ac:spMkLst>
            <pc:docMk/>
            <pc:sldMk cId="2399222712" sldId="266"/>
            <ac:spMk id="3" creationId="{C6D54825-CB2B-A075-8525-18856C119841}"/>
          </ac:spMkLst>
        </pc:spChg>
        <pc:spChg chg="add mod">
          <ac:chgData name="Manninen Ismo" userId="b9aa9fa7-e9f5-4624-a9ac-0b58e42d5d04" providerId="ADAL" clId="{8B239D20-EF7C-4C20-9214-51B56255FF6F}" dt="2022-05-24T08:17:44.899" v="627" actId="1076"/>
          <ac:spMkLst>
            <pc:docMk/>
            <pc:sldMk cId="2399222712" sldId="266"/>
            <ac:spMk id="4" creationId="{C30EC257-0892-95EE-F04E-50E58FA37EB6}"/>
          </ac:spMkLst>
        </pc:spChg>
        <pc:spChg chg="add mod">
          <ac:chgData name="Manninen Ismo" userId="b9aa9fa7-e9f5-4624-a9ac-0b58e42d5d04" providerId="ADAL" clId="{8B239D20-EF7C-4C20-9214-51B56255FF6F}" dt="2022-05-22T06:56:33.680" v="63" actId="20577"/>
          <ac:spMkLst>
            <pc:docMk/>
            <pc:sldMk cId="2399222712" sldId="266"/>
            <ac:spMk id="5" creationId="{D675D247-2848-1C8A-3E30-D6BDBF911680}"/>
          </ac:spMkLst>
        </pc:spChg>
        <pc:spChg chg="add mod">
          <ac:chgData name="Manninen Ismo" userId="b9aa9fa7-e9f5-4624-a9ac-0b58e42d5d04" providerId="ADAL" clId="{8B239D20-EF7C-4C20-9214-51B56255FF6F}" dt="2022-05-22T06:59:43.763" v="99" actId="1076"/>
          <ac:spMkLst>
            <pc:docMk/>
            <pc:sldMk cId="2399222712" sldId="266"/>
            <ac:spMk id="6" creationId="{9FE425C1-ABFB-F089-2A34-A2A3882A6DCB}"/>
          </ac:spMkLst>
        </pc:spChg>
        <pc:spChg chg="add del mod">
          <ac:chgData name="Manninen Ismo" userId="b9aa9fa7-e9f5-4624-a9ac-0b58e42d5d04" providerId="ADAL" clId="{8B239D20-EF7C-4C20-9214-51B56255FF6F}" dt="2022-05-22T06:56:57.251" v="66"/>
          <ac:spMkLst>
            <pc:docMk/>
            <pc:sldMk cId="2399222712" sldId="266"/>
            <ac:spMk id="7" creationId="{E870CEFB-5780-781B-529D-10BC3B98F21C}"/>
          </ac:spMkLst>
        </pc:spChg>
        <pc:picChg chg="add mod">
          <ac:chgData name="Manninen Ismo" userId="b9aa9fa7-e9f5-4624-a9ac-0b58e42d5d04" providerId="ADAL" clId="{8B239D20-EF7C-4C20-9214-51B56255FF6F}" dt="2022-05-24T08:39:17.840" v="682" actId="1076"/>
          <ac:picMkLst>
            <pc:docMk/>
            <pc:sldMk cId="2399222712" sldId="266"/>
            <ac:picMk id="8" creationId="{417D0BCB-EFDB-630F-2E86-EBE0E6754328}"/>
          </ac:picMkLst>
        </pc:picChg>
        <pc:picChg chg="add mod">
          <ac:chgData name="Manninen Ismo" userId="b9aa9fa7-e9f5-4624-a9ac-0b58e42d5d04" providerId="ADAL" clId="{8B239D20-EF7C-4C20-9214-51B56255FF6F}" dt="2022-05-24T08:39:11.048" v="680" actId="1076"/>
          <ac:picMkLst>
            <pc:docMk/>
            <pc:sldMk cId="2399222712" sldId="266"/>
            <ac:picMk id="10" creationId="{BBBBAB00-202A-58FD-26E2-4CD08AC18560}"/>
          </ac:picMkLst>
        </pc:picChg>
        <pc:picChg chg="add mod">
          <ac:chgData name="Manninen Ismo" userId="b9aa9fa7-e9f5-4624-a9ac-0b58e42d5d04" providerId="ADAL" clId="{8B239D20-EF7C-4C20-9214-51B56255FF6F}" dt="2022-05-24T08:39:07.667" v="679" actId="1076"/>
          <ac:picMkLst>
            <pc:docMk/>
            <pc:sldMk cId="2399222712" sldId="266"/>
            <ac:picMk id="12" creationId="{2AC3908E-C7DE-60D4-10E1-F2BDE3433451}"/>
          </ac:picMkLst>
        </pc:picChg>
      </pc:sldChg>
      <pc:sldChg chg="addSp delSp modSp new mod">
        <pc:chgData name="Manninen Ismo" userId="b9aa9fa7-e9f5-4624-a9ac-0b58e42d5d04" providerId="ADAL" clId="{8B239D20-EF7C-4C20-9214-51B56255FF6F}" dt="2022-05-24T08:41:37.996" v="691" actId="21"/>
        <pc:sldMkLst>
          <pc:docMk/>
          <pc:sldMk cId="1684688854" sldId="267"/>
        </pc:sldMkLst>
        <pc:spChg chg="del">
          <ac:chgData name="Manninen Ismo" userId="b9aa9fa7-e9f5-4624-a9ac-0b58e42d5d04" providerId="ADAL" clId="{8B239D20-EF7C-4C20-9214-51B56255FF6F}" dt="2022-05-24T08:14:07.542" v="518" actId="478"/>
          <ac:spMkLst>
            <pc:docMk/>
            <pc:sldMk cId="1684688854" sldId="267"/>
            <ac:spMk id="2" creationId="{19C5CE16-FA3D-76B6-3985-CA8AA81DDA6F}"/>
          </ac:spMkLst>
        </pc:spChg>
        <pc:spChg chg="mod">
          <ac:chgData name="Manninen Ismo" userId="b9aa9fa7-e9f5-4624-a9ac-0b58e42d5d04" providerId="ADAL" clId="{8B239D20-EF7C-4C20-9214-51B56255FF6F}" dt="2022-05-24T08:40:01.863" v="687" actId="14100"/>
          <ac:spMkLst>
            <pc:docMk/>
            <pc:sldMk cId="1684688854" sldId="267"/>
            <ac:spMk id="3" creationId="{DDFF7F8B-76D5-7DA4-DF57-CF3A561D3B49}"/>
          </ac:spMkLst>
        </pc:spChg>
        <pc:picChg chg="add del mod">
          <ac:chgData name="Manninen Ismo" userId="b9aa9fa7-e9f5-4624-a9ac-0b58e42d5d04" providerId="ADAL" clId="{8B239D20-EF7C-4C20-9214-51B56255FF6F}" dt="2022-05-24T08:41:37.996" v="691" actId="21"/>
          <ac:picMkLst>
            <pc:docMk/>
            <pc:sldMk cId="1684688854" sldId="267"/>
            <ac:picMk id="5" creationId="{34A3CA7C-CE77-2B11-D8D2-F6FBC0669B2B}"/>
          </ac:picMkLst>
        </pc:picChg>
      </pc:sldChg>
      <pc:sldChg chg="addSp delSp modSp new mod">
        <pc:chgData name="Manninen Ismo" userId="b9aa9fa7-e9f5-4624-a9ac-0b58e42d5d04" providerId="ADAL" clId="{8B239D20-EF7C-4C20-9214-51B56255FF6F}" dt="2022-05-24T08:42:47.038" v="699" actId="1076"/>
        <pc:sldMkLst>
          <pc:docMk/>
          <pc:sldMk cId="3785828950" sldId="268"/>
        </pc:sldMkLst>
        <pc:spChg chg="del">
          <ac:chgData name="Manninen Ismo" userId="b9aa9fa7-e9f5-4624-a9ac-0b58e42d5d04" providerId="ADAL" clId="{8B239D20-EF7C-4C20-9214-51B56255FF6F}" dt="2022-05-24T08:42:31.910" v="696" actId="478"/>
          <ac:spMkLst>
            <pc:docMk/>
            <pc:sldMk cId="3785828950" sldId="268"/>
            <ac:spMk id="2" creationId="{0CE284D6-CC57-414E-A46B-2B4B7A63D565}"/>
          </ac:spMkLst>
        </pc:spChg>
        <pc:spChg chg="del">
          <ac:chgData name="Manninen Ismo" userId="b9aa9fa7-e9f5-4624-a9ac-0b58e42d5d04" providerId="ADAL" clId="{8B239D20-EF7C-4C20-9214-51B56255FF6F}" dt="2022-05-24T08:39:48.197" v="686" actId="478"/>
          <ac:spMkLst>
            <pc:docMk/>
            <pc:sldMk cId="3785828950" sldId="268"/>
            <ac:spMk id="3" creationId="{D94CB062-D6CB-0FAE-D264-45C15A374DDB}"/>
          </ac:spMkLst>
        </pc:spChg>
        <pc:picChg chg="add mod">
          <ac:chgData name="Manninen Ismo" userId="b9aa9fa7-e9f5-4624-a9ac-0b58e42d5d04" providerId="ADAL" clId="{8B239D20-EF7C-4C20-9214-51B56255FF6F}" dt="2022-05-24T08:42:47.038" v="699" actId="1076"/>
          <ac:picMkLst>
            <pc:docMk/>
            <pc:sldMk cId="3785828950" sldId="268"/>
            <ac:picMk id="4" creationId="{4AD0B3E5-0D99-5E7D-423A-D1CBAF22B5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26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5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02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756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94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168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2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45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4448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70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2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6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95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9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77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521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C9F280-24DB-415F-8DF8-72D7FF3C4BF0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76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  <p:sldLayoutId id="2147484265" r:id="rId12"/>
    <p:sldLayoutId id="2147484266" r:id="rId13"/>
    <p:sldLayoutId id="2147484267" r:id="rId14"/>
    <p:sldLayoutId id="2147484268" r:id="rId15"/>
    <p:sldLayoutId id="2147484269" r:id="rId16"/>
    <p:sldLayoutId id="2147484270" r:id="rId17"/>
    <p:sldLayoutId id="214748427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ilolehner/Team_Awesome/projects/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driving a car&#10;&#10;Description automatically generated with low confidence">
            <a:extLst>
              <a:ext uri="{FF2B5EF4-FFF2-40B4-BE49-F238E27FC236}">
                <a16:creationId xmlns:a16="http://schemas.microsoft.com/office/drawing/2014/main" id="{F997E617-E61A-CD3E-F44B-BCB3AF67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35" y="240923"/>
            <a:ext cx="4901948" cy="3676461"/>
          </a:xfrm>
          <a:prstGeom prst="rect">
            <a:avLst/>
          </a:prstGeom>
        </p:spPr>
      </p:pic>
      <p:pic>
        <p:nvPicPr>
          <p:cNvPr id="1028" name="Picture 4" descr="Datadrivers">
            <a:extLst>
              <a:ext uri="{FF2B5EF4-FFF2-40B4-BE49-F238E27FC236}">
                <a16:creationId xmlns:a16="http://schemas.microsoft.com/office/drawing/2014/main" id="{55E261CE-9ACE-671F-0B9A-DDC9D1E4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6" y="667293"/>
            <a:ext cx="325881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group of people looking at a tablet&#10;&#10;Description automatically generated with medium confidence">
            <a:extLst>
              <a:ext uri="{FF2B5EF4-FFF2-40B4-BE49-F238E27FC236}">
                <a16:creationId xmlns:a16="http://schemas.microsoft.com/office/drawing/2014/main" id="{CF05465C-E82A-BD9C-E416-313FCCB2A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437" y="2984813"/>
            <a:ext cx="4503089" cy="3004404"/>
          </a:xfrm>
          <a:prstGeom prst="rect">
            <a:avLst/>
          </a:prstGeom>
        </p:spPr>
      </p:pic>
      <p:pic>
        <p:nvPicPr>
          <p:cNvPr id="16" name="Picture 15" descr="A person in a car wearing a vr headset&#10;&#10;Description automatically generated with low confidence">
            <a:extLst>
              <a:ext uri="{FF2B5EF4-FFF2-40B4-BE49-F238E27FC236}">
                <a16:creationId xmlns:a16="http://schemas.microsoft.com/office/drawing/2014/main" id="{B9C9C08F-2262-5228-6BB9-78911AF8A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77" y="2357203"/>
            <a:ext cx="4503089" cy="30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A757-421C-1E42-AFB6-ADF8421A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5400" b="1" dirty="0"/>
              <a:t>Team </a:t>
            </a:r>
            <a:r>
              <a:rPr lang="fi-FI" sz="5400" b="1" dirty="0" err="1"/>
              <a:t>Awesome</a:t>
            </a:r>
            <a:r>
              <a:rPr lang="fi-FI" sz="54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4825-CB2B-A075-8525-18856C119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586" y="4543437"/>
            <a:ext cx="1864957" cy="704838"/>
          </a:xfrm>
        </p:spPr>
        <p:txBody>
          <a:bodyPr/>
          <a:lstStyle/>
          <a:p>
            <a:pPr marL="0" indent="0">
              <a:buNone/>
            </a:pPr>
            <a:r>
              <a:rPr lang="fi-FI" sz="2400" dirty="0">
                <a:latin typeface="Arial" panose="020B0604020202020204" pitchFamily="34" charset="0"/>
                <a:cs typeface="Arial" panose="020B0604020202020204" pitchFamily="34" charset="0"/>
              </a:rPr>
              <a:t>Niilo </a:t>
            </a:r>
            <a:r>
              <a:rPr lang="fi-FI" sz="2400" dirty="0" err="1">
                <a:latin typeface="Arial" panose="020B0604020202020204" pitchFamily="34" charset="0"/>
                <a:cs typeface="Arial" panose="020B0604020202020204" pitchFamily="34" charset="0"/>
              </a:rPr>
              <a:t>Lehner</a:t>
            </a:r>
            <a:endParaRPr lang="fi-FI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0EC257-0892-95EE-F04E-50E58FA37EB6}"/>
              </a:ext>
            </a:extLst>
          </p:cNvPr>
          <p:cNvSpPr txBox="1">
            <a:spLocks/>
          </p:cNvSpPr>
          <p:nvPr/>
        </p:nvSpPr>
        <p:spPr>
          <a:xfrm>
            <a:off x="1355660" y="4605052"/>
            <a:ext cx="2279780" cy="581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i-FI" sz="2400" dirty="0">
                <a:latin typeface="Arial" panose="020B0604020202020204" pitchFamily="34" charset="0"/>
                <a:cs typeface="Arial" panose="020B0604020202020204" pitchFamily="34" charset="0"/>
              </a:rPr>
              <a:t>Ismo Manninen</a:t>
            </a:r>
            <a:endParaRPr lang="fi-FI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75D247-2848-1C8A-3E30-D6BDBF911680}"/>
              </a:ext>
            </a:extLst>
          </p:cNvPr>
          <p:cNvSpPr txBox="1">
            <a:spLocks/>
          </p:cNvSpPr>
          <p:nvPr/>
        </p:nvSpPr>
        <p:spPr>
          <a:xfrm>
            <a:off x="1992861" y="3658778"/>
            <a:ext cx="3145197" cy="278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i-FI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E425C1-ABFB-F089-2A34-A2A3882A6DCB}"/>
              </a:ext>
            </a:extLst>
          </p:cNvPr>
          <p:cNvSpPr txBox="1">
            <a:spLocks/>
          </p:cNvSpPr>
          <p:nvPr/>
        </p:nvSpPr>
        <p:spPr>
          <a:xfrm>
            <a:off x="4967381" y="4557433"/>
            <a:ext cx="2137490" cy="6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i-FI" sz="2400" dirty="0">
                <a:latin typeface="Arial" panose="020B0604020202020204" pitchFamily="34" charset="0"/>
                <a:cs typeface="Arial" panose="020B0604020202020204" pitchFamily="34" charset="0"/>
              </a:rPr>
              <a:t>Malla Marttala</a:t>
            </a:r>
            <a:endParaRPr lang="fi-FI" dirty="0"/>
          </a:p>
        </p:txBody>
      </p:sp>
      <p:pic>
        <p:nvPicPr>
          <p:cNvPr id="8" name="Picture 7" descr="A person taking a selfie&#10;&#10;Description automatically generated">
            <a:extLst>
              <a:ext uri="{FF2B5EF4-FFF2-40B4-BE49-F238E27FC236}">
                <a16:creationId xmlns:a16="http://schemas.microsoft.com/office/drawing/2014/main" id="{417D0BCB-EFDB-630F-2E86-EBE0E675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869" y="1759910"/>
            <a:ext cx="2914390" cy="2636505"/>
          </a:xfrm>
          <a:prstGeom prst="rect">
            <a:avLst/>
          </a:prstGeom>
        </p:spPr>
      </p:pic>
      <p:pic>
        <p:nvPicPr>
          <p:cNvPr id="10" name="Picture 9" descr="A person sitting at a table with a couple of ice cream cones&#10;&#10;Description automatically generated with low confidence">
            <a:extLst>
              <a:ext uri="{FF2B5EF4-FFF2-40B4-BE49-F238E27FC236}">
                <a16:creationId xmlns:a16="http://schemas.microsoft.com/office/drawing/2014/main" id="{BBBBAB00-202A-58FD-26E2-4CD08AC18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72" y="1530837"/>
            <a:ext cx="2462619" cy="3078273"/>
          </a:xfrm>
          <a:prstGeom prst="rect">
            <a:avLst/>
          </a:prstGeom>
        </p:spPr>
      </p:pic>
      <p:pic>
        <p:nvPicPr>
          <p:cNvPr id="12" name="Picture 11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AC3908E-C7DE-60D4-10E1-F2BDE3433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381" y="1543742"/>
            <a:ext cx="2301632" cy="30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2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A91E8CE-B6DF-638B-ED2C-EDCA1BA5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08" y="1072609"/>
            <a:ext cx="6531031" cy="452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Sovellus sisältää:</a:t>
            </a:r>
          </a:p>
          <a:p>
            <a:pPr lvl="0">
              <a:lnSpc>
                <a:spcPct val="90000"/>
              </a:lnSpc>
              <a:buFontTx/>
              <a:buChar char="-"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Harjoittelun</a:t>
            </a:r>
          </a:p>
          <a:p>
            <a:pPr lvl="0">
              <a:lnSpc>
                <a:spcPct val="90000"/>
              </a:lnSpc>
              <a:buFontTx/>
              <a:buChar char="-"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Kilpailun</a:t>
            </a:r>
          </a:p>
          <a:p>
            <a:pPr lvl="0">
              <a:lnSpc>
                <a:spcPct val="90000"/>
              </a:lnSpc>
              <a:buFontTx/>
              <a:buChar char="-"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Saavutuksia</a:t>
            </a:r>
          </a:p>
          <a:p>
            <a:pPr lvl="0">
              <a:lnSpc>
                <a:spcPct val="90000"/>
              </a:lnSpc>
              <a:buFontTx/>
              <a:buChar char="-"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Tulostaulun</a:t>
            </a:r>
          </a:p>
          <a:p>
            <a:pPr lvl="0">
              <a:lnSpc>
                <a:spcPct val="90000"/>
              </a:lnSpc>
              <a:buFontTx/>
              <a:buChar char="-"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Palautteenannon</a:t>
            </a:r>
          </a:p>
          <a:p>
            <a:pPr marL="0" lvl="0" indent="0">
              <a:lnSpc>
                <a:spcPct val="90000"/>
              </a:lnSpc>
              <a:buNone/>
            </a:pP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Alhaalta löytyy julkinen repo.</a:t>
            </a:r>
          </a:p>
          <a:p>
            <a:pPr marL="0" lvl="0" indent="0" algn="ctr">
              <a:lnSpc>
                <a:spcPct val="90000"/>
              </a:lnSpc>
              <a:buNone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https://github.com/niilolehner/Team_Awesome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7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7F8B-76D5-7DA4-DF57-CF3A561D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85" y="1679509"/>
            <a:ext cx="10764416" cy="3883401"/>
          </a:xfrm>
        </p:spPr>
        <p:txBody>
          <a:bodyPr/>
          <a:lstStyle/>
          <a:p>
            <a:pPr marL="0" indent="0">
              <a:buNone/>
            </a:pPr>
            <a:r>
              <a:rPr lang="fi-FI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 olisi ollut enemmän aikaa, mitä ominaisuuksia olisimme vielä tehneet?</a:t>
            </a:r>
            <a:endParaRPr lang="fi-FI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Vaikeustasot teoriakoeharjoitukselle.</a:t>
            </a:r>
          </a:p>
          <a:p>
            <a:pPr marL="0" indent="0">
              <a:buNone/>
            </a:pPr>
            <a:r>
              <a:rPr lang="fi-FI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Kysymyksiä erittely eri kategorioihin.</a:t>
            </a:r>
          </a:p>
          <a:p>
            <a:pPr marL="0" indent="0">
              <a:buNone/>
            </a:pPr>
            <a:r>
              <a:rPr lang="fi-FI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Opettajalle kommenttien lisäys, muokkaus ja poisto.</a:t>
            </a:r>
          </a:p>
          <a:p>
            <a:pPr marL="0" indent="0">
              <a:buNone/>
            </a:pPr>
            <a:r>
              <a:rPr lang="fi-FI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Oppilaalle kategorian valinta mahdollisuus.</a:t>
            </a:r>
          </a:p>
          <a:p>
            <a:pPr marL="0" indent="0">
              <a:buNone/>
            </a:pPr>
            <a:r>
              <a:rPr lang="fi-FI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Ansaittavia oljenkorsia.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8468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AD0B3E5-0D99-5E7D-423A-D1CBAF22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4" y="439925"/>
            <a:ext cx="9246636" cy="59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2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246</TotalTime>
  <Words>78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PowerPoint Presentation</vt:lpstr>
      <vt:lpstr>Team Awesome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Manninen Ismo</dc:creator>
  <cp:lastModifiedBy>Manninen Ismo</cp:lastModifiedBy>
  <cp:revision>2</cp:revision>
  <dcterms:created xsi:type="dcterms:W3CDTF">2022-05-04T14:47:03Z</dcterms:created>
  <dcterms:modified xsi:type="dcterms:W3CDTF">2022-05-24T08:42:56Z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