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7"/>
  </p:notesMasterIdLst>
  <p:sldIdLst>
    <p:sldId id="256" r:id="rId2"/>
    <p:sldId id="299" r:id="rId3"/>
    <p:sldId id="297" r:id="rId4"/>
    <p:sldId id="300" r:id="rId5"/>
    <p:sldId id="301" r:id="rId6"/>
  </p:sldIdLst>
  <p:sldSz cx="9144000" cy="5143500" type="screen16x9"/>
  <p:notesSz cx="6858000" cy="9144000"/>
  <p:embeddedFontLst>
    <p:embeddedFont>
      <p:font typeface="Anton" pitchFamily="2" charset="0"/>
      <p:regular r:id="rId8"/>
    </p:embeddedFont>
    <p:embeddedFont>
      <p:font typeface="Bebas Neue" panose="020B0606020202050201" pitchFamily="34" charset="0"/>
      <p:regular r:id="rId9"/>
    </p:embeddedFont>
    <p:embeddedFont>
      <p:font typeface="Libre Franklin Medium"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y Slide" id="{9E89D25F-5363-47F4-943A-16FFF0C73341}">
          <p14:sldIdLst>
            <p14:sldId id="256"/>
            <p14:sldId id="299"/>
            <p14:sldId id="297"/>
            <p14:sldId id="300"/>
            <p14:sldId id="301"/>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0F0F0"/>
    <a:srgbClr val="FBFDD8"/>
    <a:srgbClr val="98C281"/>
    <a:srgbClr val="6F9C73"/>
    <a:srgbClr val="1A3A22"/>
    <a:srgbClr val="B8D8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0893FF-FFBE-4E1C-9180-E3329B1F7497}">
  <a:tblStyle styleId="{1D0893FF-FFBE-4E1C-9180-E3329B1F74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9" d="100"/>
          <a:sy n="59" d="100"/>
        </p:scale>
        <p:origin x="953"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5"/>
        <p:cNvGrpSpPr/>
        <p:nvPr/>
      </p:nvGrpSpPr>
      <p:grpSpPr>
        <a:xfrm>
          <a:off x="0" y="0"/>
          <a:ext cx="0" cy="0"/>
          <a:chOff x="0" y="0"/>
          <a:chExt cx="0" cy="0"/>
        </a:xfrm>
      </p:grpSpPr>
      <p:sp>
        <p:nvSpPr>
          <p:cNvPr id="2326" name="Google Shape;2326;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7" name="Google Shape;2327;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970342" y="-1613262"/>
            <a:ext cx="11084690" cy="8370014"/>
            <a:chOff x="-970342" y="-1613262"/>
            <a:chExt cx="11084690" cy="8370014"/>
          </a:xfrm>
        </p:grpSpPr>
        <p:grpSp>
          <p:nvGrpSpPr>
            <p:cNvPr id="10" name="Google Shape;10;p2"/>
            <p:cNvGrpSpPr/>
            <p:nvPr/>
          </p:nvGrpSpPr>
          <p:grpSpPr>
            <a:xfrm>
              <a:off x="4572008" y="-1613262"/>
              <a:ext cx="5542340" cy="4185014"/>
              <a:chOff x="2057300" y="1305025"/>
              <a:chExt cx="3912700" cy="2954475"/>
            </a:xfrm>
          </p:grpSpPr>
          <p:sp>
            <p:nvSpPr>
              <p:cNvPr id="11" name="Google Shape;11;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970342" y="-1613262"/>
              <a:ext cx="5542340" cy="4185014"/>
              <a:chOff x="2057300" y="1305025"/>
              <a:chExt cx="3912700" cy="2954475"/>
            </a:xfrm>
          </p:grpSpPr>
          <p:sp>
            <p:nvSpPr>
              <p:cNvPr id="28" name="Google Shape;28;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572008" y="2571738"/>
              <a:ext cx="5542340" cy="4185014"/>
              <a:chOff x="2057300" y="1305025"/>
              <a:chExt cx="3912700" cy="2954475"/>
            </a:xfrm>
          </p:grpSpPr>
          <p:sp>
            <p:nvSpPr>
              <p:cNvPr id="45" name="Google Shape;45;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a:off x="-970342" y="2571738"/>
              <a:ext cx="5542340" cy="4185014"/>
              <a:chOff x="2057300" y="1305025"/>
              <a:chExt cx="3912700" cy="2954475"/>
            </a:xfrm>
          </p:grpSpPr>
          <p:sp>
            <p:nvSpPr>
              <p:cNvPr id="62" name="Google Shape;62;p2"/>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2"/>
          <p:cNvSpPr txBox="1">
            <a:spLocks noGrp="1"/>
          </p:cNvSpPr>
          <p:nvPr>
            <p:ph type="ctrTitle"/>
          </p:nvPr>
        </p:nvSpPr>
        <p:spPr>
          <a:xfrm>
            <a:off x="1800700" y="1103150"/>
            <a:ext cx="5542200" cy="25824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9" name="Google Shape;79;p2"/>
          <p:cNvSpPr txBox="1">
            <a:spLocks noGrp="1"/>
          </p:cNvSpPr>
          <p:nvPr>
            <p:ph type="subTitle" idx="1"/>
          </p:nvPr>
        </p:nvSpPr>
        <p:spPr>
          <a:xfrm>
            <a:off x="1800750" y="3838600"/>
            <a:ext cx="5542200" cy="393600"/>
          </a:xfrm>
          <a:prstGeom prst="rect">
            <a:avLst/>
          </a:prstGeom>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80" name="Google Shape;80;p2"/>
          <p:cNvGrpSpPr/>
          <p:nvPr/>
        </p:nvGrpSpPr>
        <p:grpSpPr>
          <a:xfrm rot="-2390843">
            <a:off x="7033371" y="365864"/>
            <a:ext cx="1446895" cy="1782947"/>
            <a:chOff x="9743146" y="2970638"/>
            <a:chExt cx="1446996" cy="1783072"/>
          </a:xfrm>
        </p:grpSpPr>
        <p:sp>
          <p:nvSpPr>
            <p:cNvPr id="81" name="Google Shape;81;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2"/>
            <p:cNvGrpSpPr/>
            <p:nvPr/>
          </p:nvGrpSpPr>
          <p:grpSpPr>
            <a:xfrm rot="4346401">
              <a:off x="9694335" y="3347712"/>
              <a:ext cx="1544618" cy="1028925"/>
              <a:chOff x="2670525" y="1658075"/>
              <a:chExt cx="1301725" cy="867125"/>
            </a:xfrm>
          </p:grpSpPr>
          <p:sp>
            <p:nvSpPr>
              <p:cNvPr id="83" name="Google Shape;83;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2"/>
          <p:cNvGrpSpPr/>
          <p:nvPr/>
        </p:nvGrpSpPr>
        <p:grpSpPr>
          <a:xfrm rot="-137067">
            <a:off x="7372859" y="1944335"/>
            <a:ext cx="1237876" cy="1525382"/>
            <a:chOff x="9743146" y="2970638"/>
            <a:chExt cx="1446996" cy="1783072"/>
          </a:xfrm>
        </p:grpSpPr>
        <p:sp>
          <p:nvSpPr>
            <p:cNvPr id="92" name="Google Shape;92;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4346401">
              <a:off x="9694335" y="3347712"/>
              <a:ext cx="1544618" cy="1028925"/>
              <a:chOff x="2670525" y="1658075"/>
              <a:chExt cx="1301725" cy="867125"/>
            </a:xfrm>
          </p:grpSpPr>
          <p:sp>
            <p:nvSpPr>
              <p:cNvPr id="94" name="Google Shape;94;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 name="Google Shape;102;p2"/>
          <p:cNvGrpSpPr/>
          <p:nvPr/>
        </p:nvGrpSpPr>
        <p:grpSpPr>
          <a:xfrm rot="4164829">
            <a:off x="550242" y="123111"/>
            <a:ext cx="1802902" cy="2221807"/>
            <a:chOff x="9743146" y="2970638"/>
            <a:chExt cx="1446996" cy="1783072"/>
          </a:xfrm>
        </p:grpSpPr>
        <p:sp>
          <p:nvSpPr>
            <p:cNvPr id="103" name="Google Shape;103;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2"/>
            <p:cNvGrpSpPr/>
            <p:nvPr/>
          </p:nvGrpSpPr>
          <p:grpSpPr>
            <a:xfrm rot="4346401">
              <a:off x="9694335" y="3347712"/>
              <a:ext cx="1544618" cy="1028925"/>
              <a:chOff x="2670525" y="1658075"/>
              <a:chExt cx="1301725" cy="867125"/>
            </a:xfrm>
          </p:grpSpPr>
          <p:sp>
            <p:nvSpPr>
              <p:cNvPr id="105" name="Google Shape;105;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 name="Google Shape;113;p2"/>
          <p:cNvGrpSpPr/>
          <p:nvPr/>
        </p:nvGrpSpPr>
        <p:grpSpPr>
          <a:xfrm rot="3457159">
            <a:off x="1369046" y="3370431"/>
            <a:ext cx="983502" cy="1211928"/>
            <a:chOff x="9743146" y="2970638"/>
            <a:chExt cx="1446996" cy="1783072"/>
          </a:xfrm>
        </p:grpSpPr>
        <p:sp>
          <p:nvSpPr>
            <p:cNvPr id="114" name="Google Shape;114;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
            <p:cNvGrpSpPr/>
            <p:nvPr/>
          </p:nvGrpSpPr>
          <p:grpSpPr>
            <a:xfrm rot="4346401">
              <a:off x="9694335" y="3347712"/>
              <a:ext cx="1544618" cy="1028925"/>
              <a:chOff x="2670525" y="1658075"/>
              <a:chExt cx="1301725" cy="867125"/>
            </a:xfrm>
          </p:grpSpPr>
          <p:sp>
            <p:nvSpPr>
              <p:cNvPr id="116" name="Google Shape;116;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2"/>
          <p:cNvGrpSpPr/>
          <p:nvPr/>
        </p:nvGrpSpPr>
        <p:grpSpPr>
          <a:xfrm>
            <a:off x="7841742" y="4310904"/>
            <a:ext cx="927235" cy="1142593"/>
            <a:chOff x="9743146" y="2970638"/>
            <a:chExt cx="1446996" cy="1783072"/>
          </a:xfrm>
        </p:grpSpPr>
        <p:sp>
          <p:nvSpPr>
            <p:cNvPr id="125" name="Google Shape;125;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2"/>
            <p:cNvGrpSpPr/>
            <p:nvPr/>
          </p:nvGrpSpPr>
          <p:grpSpPr>
            <a:xfrm rot="4346401">
              <a:off x="9694335" y="3347712"/>
              <a:ext cx="1544618" cy="1028925"/>
              <a:chOff x="2670525" y="1658075"/>
              <a:chExt cx="1301725" cy="867125"/>
            </a:xfrm>
          </p:grpSpPr>
          <p:sp>
            <p:nvSpPr>
              <p:cNvPr id="127" name="Google Shape;127;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 name="Google Shape;135;p2"/>
          <p:cNvGrpSpPr/>
          <p:nvPr/>
        </p:nvGrpSpPr>
        <p:grpSpPr>
          <a:xfrm>
            <a:off x="353655" y="2403819"/>
            <a:ext cx="1447085" cy="1089968"/>
            <a:chOff x="2700330" y="-829613"/>
            <a:chExt cx="2200221" cy="1657495"/>
          </a:xfrm>
        </p:grpSpPr>
        <p:sp>
          <p:nvSpPr>
            <p:cNvPr id="136" name="Google Shape;136;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2700330" y="-829613"/>
              <a:ext cx="2200221" cy="1657495"/>
              <a:chOff x="4886375" y="1743475"/>
              <a:chExt cx="1031950" cy="777400"/>
            </a:xfrm>
          </p:grpSpPr>
          <p:sp>
            <p:nvSpPr>
              <p:cNvPr id="138" name="Google Shape;138;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 name="Google Shape;146;p2"/>
          <p:cNvGrpSpPr/>
          <p:nvPr/>
        </p:nvGrpSpPr>
        <p:grpSpPr>
          <a:xfrm rot="4554968">
            <a:off x="6770889" y="3467756"/>
            <a:ext cx="1155527" cy="870334"/>
            <a:chOff x="2700330" y="-829613"/>
            <a:chExt cx="2200221" cy="1657495"/>
          </a:xfrm>
        </p:grpSpPr>
        <p:sp>
          <p:nvSpPr>
            <p:cNvPr id="147" name="Google Shape;147;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2"/>
            <p:cNvGrpSpPr/>
            <p:nvPr/>
          </p:nvGrpSpPr>
          <p:grpSpPr>
            <a:xfrm>
              <a:off x="2700330" y="-829613"/>
              <a:ext cx="2200221" cy="1657495"/>
              <a:chOff x="4886375" y="1743475"/>
              <a:chExt cx="1031950" cy="777400"/>
            </a:xfrm>
          </p:grpSpPr>
          <p:sp>
            <p:nvSpPr>
              <p:cNvPr id="149" name="Google Shape;149;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7" name="Google Shape;157;p2"/>
          <p:cNvGrpSpPr/>
          <p:nvPr/>
        </p:nvGrpSpPr>
        <p:grpSpPr>
          <a:xfrm rot="-2890732">
            <a:off x="5929621" y="-485447"/>
            <a:ext cx="1529050" cy="1151771"/>
            <a:chOff x="2700330" y="-829613"/>
            <a:chExt cx="2200221" cy="1657495"/>
          </a:xfrm>
        </p:grpSpPr>
        <p:sp>
          <p:nvSpPr>
            <p:cNvPr id="158" name="Google Shape;158;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2"/>
            <p:cNvGrpSpPr/>
            <p:nvPr/>
          </p:nvGrpSpPr>
          <p:grpSpPr>
            <a:xfrm>
              <a:off x="2700330" y="-829613"/>
              <a:ext cx="2200221" cy="1657495"/>
              <a:chOff x="4886375" y="1743475"/>
              <a:chExt cx="1031950" cy="777400"/>
            </a:xfrm>
          </p:grpSpPr>
          <p:sp>
            <p:nvSpPr>
              <p:cNvPr id="160" name="Google Shape;160;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2"/>
          <p:cNvGrpSpPr/>
          <p:nvPr/>
        </p:nvGrpSpPr>
        <p:grpSpPr>
          <a:xfrm rot="-3942672">
            <a:off x="-296773" y="4369354"/>
            <a:ext cx="1317983" cy="992659"/>
            <a:chOff x="2700330" y="-829613"/>
            <a:chExt cx="2200221" cy="1657495"/>
          </a:xfrm>
        </p:grpSpPr>
        <p:sp>
          <p:nvSpPr>
            <p:cNvPr id="169" name="Google Shape;169;p2"/>
            <p:cNvSpPr/>
            <p:nvPr/>
          </p:nvSpPr>
          <p:spPr>
            <a:xfrm>
              <a:off x="2700330" y="-829613"/>
              <a:ext cx="2200221" cy="1657495"/>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dk2"/>
            </a:solidFill>
            <a:ln w="76200" cap="flat" cmpd="sng">
              <a:solidFill>
                <a:schemeClr val="dk2"/>
              </a:solidFill>
              <a:prstDash val="solid"/>
              <a:round/>
              <a:headEnd type="none" w="sm" len="sm"/>
              <a:tailEnd type="none" w="sm" len="sm"/>
            </a:ln>
            <a:effectLst>
              <a:outerShdw dist="47625" dir="636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
            <p:cNvGrpSpPr/>
            <p:nvPr/>
          </p:nvGrpSpPr>
          <p:grpSpPr>
            <a:xfrm>
              <a:off x="2700330" y="-829613"/>
              <a:ext cx="2200221" cy="1657495"/>
              <a:chOff x="4886375" y="1743475"/>
              <a:chExt cx="1031950" cy="777400"/>
            </a:xfrm>
          </p:grpSpPr>
          <p:sp>
            <p:nvSpPr>
              <p:cNvPr id="171" name="Google Shape;171;p2"/>
              <p:cNvSpPr/>
              <p:nvPr/>
            </p:nvSpPr>
            <p:spPr>
              <a:xfrm>
                <a:off x="4886375" y="1743475"/>
                <a:ext cx="1031950" cy="777400"/>
              </a:xfrm>
              <a:custGeom>
                <a:avLst/>
                <a:gdLst/>
                <a:ahLst/>
                <a:cxnLst/>
                <a:rect l="l" t="t" r="r" b="b"/>
                <a:pathLst>
                  <a:path w="41278" h="31096" extrusionOk="0">
                    <a:moveTo>
                      <a:pt x="6931" y="1"/>
                    </a:moveTo>
                    <a:lnTo>
                      <a:pt x="1" y="17356"/>
                    </a:lnTo>
                    <a:lnTo>
                      <a:pt x="34348" y="31095"/>
                    </a:lnTo>
                    <a:lnTo>
                      <a:pt x="41278" y="13739"/>
                    </a:lnTo>
                    <a:lnTo>
                      <a:pt x="69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945650" y="1795900"/>
                <a:ext cx="913425" cy="672525"/>
              </a:xfrm>
              <a:custGeom>
                <a:avLst/>
                <a:gdLst/>
                <a:ahLst/>
                <a:cxnLst/>
                <a:rect l="l" t="t" r="r" b="b"/>
                <a:pathLst>
                  <a:path w="36537" h="26901" extrusionOk="0">
                    <a:moveTo>
                      <a:pt x="5836" y="1"/>
                    </a:moveTo>
                    <a:lnTo>
                      <a:pt x="0" y="14621"/>
                    </a:lnTo>
                    <a:lnTo>
                      <a:pt x="30700" y="26901"/>
                    </a:lnTo>
                    <a:lnTo>
                      <a:pt x="36536" y="12281"/>
                    </a:lnTo>
                    <a:lnTo>
                      <a:pt x="5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235175" y="1957975"/>
                <a:ext cx="334375" cy="348325"/>
              </a:xfrm>
              <a:custGeom>
                <a:avLst/>
                <a:gdLst/>
                <a:ahLst/>
                <a:cxnLst/>
                <a:rect l="l" t="t" r="r" b="b"/>
                <a:pathLst>
                  <a:path w="13375" h="13933" extrusionOk="0">
                    <a:moveTo>
                      <a:pt x="7655" y="0"/>
                    </a:moveTo>
                    <a:cubicBezTo>
                      <a:pt x="5201" y="0"/>
                      <a:pt x="2664" y="1886"/>
                      <a:pt x="1459" y="4886"/>
                    </a:cubicBezTo>
                    <a:cubicBezTo>
                      <a:pt x="0" y="8564"/>
                      <a:pt x="1155" y="12485"/>
                      <a:pt x="4043" y="13609"/>
                    </a:cubicBezTo>
                    <a:cubicBezTo>
                      <a:pt x="4591" y="13828"/>
                      <a:pt x="5161" y="13933"/>
                      <a:pt x="5737" y="13933"/>
                    </a:cubicBezTo>
                    <a:cubicBezTo>
                      <a:pt x="8195" y="13933"/>
                      <a:pt x="10739" y="12030"/>
                      <a:pt x="11946" y="9050"/>
                    </a:cubicBezTo>
                    <a:cubicBezTo>
                      <a:pt x="13374" y="5403"/>
                      <a:pt x="12250" y="1482"/>
                      <a:pt x="9362" y="326"/>
                    </a:cubicBezTo>
                    <a:cubicBezTo>
                      <a:pt x="8810" y="106"/>
                      <a:pt x="8235" y="0"/>
                      <a:pt x="7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5321025" y="2039075"/>
                <a:ext cx="157325" cy="195325"/>
              </a:xfrm>
              <a:custGeom>
                <a:avLst/>
                <a:gdLst/>
                <a:ahLst/>
                <a:cxnLst/>
                <a:rect l="l" t="t" r="r" b="b"/>
                <a:pathLst>
                  <a:path w="6293" h="7813" extrusionOk="0">
                    <a:moveTo>
                      <a:pt x="3428" y="1872"/>
                    </a:moveTo>
                    <a:cubicBezTo>
                      <a:pt x="3487" y="1872"/>
                      <a:pt x="3551" y="1876"/>
                      <a:pt x="3618" y="1885"/>
                    </a:cubicBezTo>
                    <a:lnTo>
                      <a:pt x="3162" y="3040"/>
                    </a:lnTo>
                    <a:cubicBezTo>
                      <a:pt x="2858" y="2797"/>
                      <a:pt x="2645" y="2554"/>
                      <a:pt x="2767" y="2250"/>
                    </a:cubicBezTo>
                    <a:cubicBezTo>
                      <a:pt x="2871" y="2017"/>
                      <a:pt x="3085" y="1872"/>
                      <a:pt x="3428" y="1872"/>
                    </a:cubicBezTo>
                    <a:close/>
                    <a:moveTo>
                      <a:pt x="3405" y="4742"/>
                    </a:moveTo>
                    <a:cubicBezTo>
                      <a:pt x="3679" y="5016"/>
                      <a:pt x="3861" y="5289"/>
                      <a:pt x="3770" y="5532"/>
                    </a:cubicBezTo>
                    <a:cubicBezTo>
                      <a:pt x="3675" y="5745"/>
                      <a:pt x="3488" y="5866"/>
                      <a:pt x="3209" y="5866"/>
                    </a:cubicBezTo>
                    <a:cubicBezTo>
                      <a:pt x="3130" y="5866"/>
                      <a:pt x="3043" y="5857"/>
                      <a:pt x="2949" y="5836"/>
                    </a:cubicBezTo>
                    <a:lnTo>
                      <a:pt x="3405" y="4742"/>
                    </a:lnTo>
                    <a:close/>
                    <a:moveTo>
                      <a:pt x="4408" y="0"/>
                    </a:moveTo>
                    <a:lnTo>
                      <a:pt x="4043" y="852"/>
                    </a:lnTo>
                    <a:cubicBezTo>
                      <a:pt x="3768" y="781"/>
                      <a:pt x="3510" y="748"/>
                      <a:pt x="3271" y="748"/>
                    </a:cubicBezTo>
                    <a:cubicBezTo>
                      <a:pt x="2377" y="748"/>
                      <a:pt x="1748" y="1207"/>
                      <a:pt x="1460" y="1855"/>
                    </a:cubicBezTo>
                    <a:cubicBezTo>
                      <a:pt x="1004" y="2979"/>
                      <a:pt x="1885" y="3678"/>
                      <a:pt x="2676" y="4256"/>
                    </a:cubicBezTo>
                    <a:lnTo>
                      <a:pt x="2159" y="5593"/>
                    </a:lnTo>
                    <a:cubicBezTo>
                      <a:pt x="1581" y="5320"/>
                      <a:pt x="1095" y="4864"/>
                      <a:pt x="822" y="4408"/>
                    </a:cubicBezTo>
                    <a:lnTo>
                      <a:pt x="1" y="5198"/>
                    </a:lnTo>
                    <a:cubicBezTo>
                      <a:pt x="305" y="5745"/>
                      <a:pt x="974" y="6262"/>
                      <a:pt x="1733" y="6657"/>
                    </a:cubicBezTo>
                    <a:lnTo>
                      <a:pt x="1399" y="7508"/>
                    </a:lnTo>
                    <a:lnTo>
                      <a:pt x="2189" y="7812"/>
                    </a:lnTo>
                    <a:lnTo>
                      <a:pt x="2524" y="6900"/>
                    </a:lnTo>
                    <a:cubicBezTo>
                      <a:pt x="2842" y="6987"/>
                      <a:pt x="3134" y="7027"/>
                      <a:pt x="3400" y="7027"/>
                    </a:cubicBezTo>
                    <a:cubicBezTo>
                      <a:pt x="4251" y="7027"/>
                      <a:pt x="4829" y="6614"/>
                      <a:pt x="5107" y="5988"/>
                    </a:cubicBezTo>
                    <a:cubicBezTo>
                      <a:pt x="5563" y="4864"/>
                      <a:pt x="4712" y="4165"/>
                      <a:pt x="3892" y="3587"/>
                    </a:cubicBezTo>
                    <a:lnTo>
                      <a:pt x="4439" y="2219"/>
                    </a:lnTo>
                    <a:cubicBezTo>
                      <a:pt x="4803" y="2463"/>
                      <a:pt x="5199" y="2766"/>
                      <a:pt x="5502" y="3131"/>
                    </a:cubicBezTo>
                    <a:lnTo>
                      <a:pt x="6293" y="2311"/>
                    </a:lnTo>
                    <a:cubicBezTo>
                      <a:pt x="5958" y="1855"/>
                      <a:pt x="5411" y="1490"/>
                      <a:pt x="4864" y="1186"/>
                    </a:cubicBezTo>
                    <a:lnTo>
                      <a:pt x="5199" y="304"/>
                    </a:lnTo>
                    <a:lnTo>
                      <a:pt x="4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830925" y="2076925"/>
                <a:ext cx="56250" cy="52750"/>
              </a:xfrm>
              <a:custGeom>
                <a:avLst/>
                <a:gdLst/>
                <a:ahLst/>
                <a:cxnLst/>
                <a:rect l="l" t="t" r="r" b="b"/>
                <a:pathLst>
                  <a:path w="2250" h="2110" extrusionOk="0">
                    <a:moveTo>
                      <a:pt x="1144" y="0"/>
                    </a:moveTo>
                    <a:cubicBezTo>
                      <a:pt x="1107" y="0"/>
                      <a:pt x="1071" y="2"/>
                      <a:pt x="1034" y="6"/>
                    </a:cubicBezTo>
                    <a:cubicBezTo>
                      <a:pt x="456" y="67"/>
                      <a:pt x="0" y="584"/>
                      <a:pt x="61" y="1161"/>
                    </a:cubicBezTo>
                    <a:cubicBezTo>
                      <a:pt x="118" y="1702"/>
                      <a:pt x="575" y="2109"/>
                      <a:pt x="1131" y="2109"/>
                    </a:cubicBezTo>
                    <a:cubicBezTo>
                      <a:pt x="1169" y="2109"/>
                      <a:pt x="1208" y="2107"/>
                      <a:pt x="1247" y="2104"/>
                    </a:cubicBezTo>
                    <a:cubicBezTo>
                      <a:pt x="1824" y="2073"/>
                      <a:pt x="2250" y="1526"/>
                      <a:pt x="2189" y="949"/>
                    </a:cubicBezTo>
                    <a:cubicBezTo>
                      <a:pt x="2132" y="408"/>
                      <a:pt x="1676"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682750" y="2440675"/>
                <a:ext cx="60800" cy="54300"/>
              </a:xfrm>
              <a:custGeom>
                <a:avLst/>
                <a:gdLst/>
                <a:ahLst/>
                <a:cxnLst/>
                <a:rect l="l" t="t" r="r" b="b"/>
                <a:pathLst>
                  <a:path w="2432" h="2172" extrusionOk="0">
                    <a:moveTo>
                      <a:pt x="1224" y="0"/>
                    </a:moveTo>
                    <a:cubicBezTo>
                      <a:pt x="792" y="0"/>
                      <a:pt x="398" y="246"/>
                      <a:pt x="213" y="684"/>
                    </a:cubicBezTo>
                    <a:cubicBezTo>
                      <a:pt x="0" y="1262"/>
                      <a:pt x="274" y="1870"/>
                      <a:pt x="851" y="2083"/>
                    </a:cubicBezTo>
                    <a:cubicBezTo>
                      <a:pt x="987" y="2143"/>
                      <a:pt x="1126" y="2171"/>
                      <a:pt x="1263" y="2171"/>
                    </a:cubicBezTo>
                    <a:cubicBezTo>
                      <a:pt x="1677" y="2171"/>
                      <a:pt x="2067" y="1909"/>
                      <a:pt x="2249" y="1475"/>
                    </a:cubicBezTo>
                    <a:cubicBezTo>
                      <a:pt x="2432" y="958"/>
                      <a:pt x="2158" y="320"/>
                      <a:pt x="1642" y="77"/>
                    </a:cubicBezTo>
                    <a:cubicBezTo>
                      <a:pt x="1502" y="25"/>
                      <a:pt x="1361" y="0"/>
                      <a:pt x="12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061900" y="1769025"/>
                <a:ext cx="61575" cy="54225"/>
              </a:xfrm>
              <a:custGeom>
                <a:avLst/>
                <a:gdLst/>
                <a:ahLst/>
                <a:cxnLst/>
                <a:rect l="l" t="t" r="r" b="b"/>
                <a:pathLst>
                  <a:path w="2463" h="2169" extrusionOk="0">
                    <a:moveTo>
                      <a:pt x="1229" y="1"/>
                    </a:moveTo>
                    <a:cubicBezTo>
                      <a:pt x="804" y="1"/>
                      <a:pt x="401" y="260"/>
                      <a:pt x="214" y="681"/>
                    </a:cubicBezTo>
                    <a:cubicBezTo>
                      <a:pt x="1" y="1258"/>
                      <a:pt x="244" y="1866"/>
                      <a:pt x="822" y="2079"/>
                    </a:cubicBezTo>
                    <a:cubicBezTo>
                      <a:pt x="966" y="2140"/>
                      <a:pt x="1112" y="2168"/>
                      <a:pt x="1254" y="2168"/>
                    </a:cubicBezTo>
                    <a:cubicBezTo>
                      <a:pt x="1678" y="2168"/>
                      <a:pt x="2060" y="1912"/>
                      <a:pt x="2220" y="1501"/>
                    </a:cubicBezTo>
                    <a:cubicBezTo>
                      <a:pt x="2463" y="954"/>
                      <a:pt x="2189" y="316"/>
                      <a:pt x="1612" y="73"/>
                    </a:cubicBezTo>
                    <a:cubicBezTo>
                      <a:pt x="1486" y="24"/>
                      <a:pt x="1357" y="1"/>
                      <a:pt x="1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4915250" y="2133775"/>
                <a:ext cx="61575" cy="54550"/>
              </a:xfrm>
              <a:custGeom>
                <a:avLst/>
                <a:gdLst/>
                <a:ahLst/>
                <a:cxnLst/>
                <a:rect l="l" t="t" r="r" b="b"/>
                <a:pathLst>
                  <a:path w="2463" h="2182" extrusionOk="0">
                    <a:moveTo>
                      <a:pt x="1243" y="0"/>
                    </a:moveTo>
                    <a:cubicBezTo>
                      <a:pt x="805" y="0"/>
                      <a:pt x="407" y="260"/>
                      <a:pt x="244" y="681"/>
                    </a:cubicBezTo>
                    <a:cubicBezTo>
                      <a:pt x="1" y="1258"/>
                      <a:pt x="274" y="1866"/>
                      <a:pt x="852" y="2109"/>
                    </a:cubicBezTo>
                    <a:cubicBezTo>
                      <a:pt x="978" y="2158"/>
                      <a:pt x="1107" y="2181"/>
                      <a:pt x="1234" y="2181"/>
                    </a:cubicBezTo>
                    <a:cubicBezTo>
                      <a:pt x="1659" y="2181"/>
                      <a:pt x="2063" y="1922"/>
                      <a:pt x="2250" y="1501"/>
                    </a:cubicBezTo>
                    <a:cubicBezTo>
                      <a:pt x="2463" y="954"/>
                      <a:pt x="2219" y="316"/>
                      <a:pt x="1642" y="73"/>
                    </a:cubicBezTo>
                    <a:cubicBezTo>
                      <a:pt x="1509" y="24"/>
                      <a:pt x="1374" y="0"/>
                      <a:pt x="1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 name="Google Shape;179;p2"/>
          <p:cNvGrpSpPr/>
          <p:nvPr/>
        </p:nvGrpSpPr>
        <p:grpSpPr>
          <a:xfrm rot="-1316784">
            <a:off x="-822501" y="-1047985"/>
            <a:ext cx="1847563" cy="2276840"/>
            <a:chOff x="9743146" y="2970638"/>
            <a:chExt cx="1446996" cy="1783072"/>
          </a:xfrm>
        </p:grpSpPr>
        <p:sp>
          <p:nvSpPr>
            <p:cNvPr id="180" name="Google Shape;180;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2"/>
            <p:cNvGrpSpPr/>
            <p:nvPr/>
          </p:nvGrpSpPr>
          <p:grpSpPr>
            <a:xfrm rot="4346401">
              <a:off x="9694335" y="3347712"/>
              <a:ext cx="1544618" cy="1028925"/>
              <a:chOff x="2670525" y="1658075"/>
              <a:chExt cx="1301725" cy="867125"/>
            </a:xfrm>
          </p:grpSpPr>
          <p:sp>
            <p:nvSpPr>
              <p:cNvPr id="182" name="Google Shape;182;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190;p2"/>
          <p:cNvGrpSpPr/>
          <p:nvPr/>
        </p:nvGrpSpPr>
        <p:grpSpPr>
          <a:xfrm rot="1820385">
            <a:off x="7707315" y="-923169"/>
            <a:ext cx="1446920" cy="1782979"/>
            <a:chOff x="9743146" y="2970638"/>
            <a:chExt cx="1446996" cy="1783072"/>
          </a:xfrm>
        </p:grpSpPr>
        <p:sp>
          <p:nvSpPr>
            <p:cNvPr id="191" name="Google Shape;191;p2"/>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2"/>
            <p:cNvGrpSpPr/>
            <p:nvPr/>
          </p:nvGrpSpPr>
          <p:grpSpPr>
            <a:xfrm rot="4346401">
              <a:off x="9694335" y="3347712"/>
              <a:ext cx="1544618" cy="1028925"/>
              <a:chOff x="2670525" y="1658075"/>
              <a:chExt cx="1301725" cy="867125"/>
            </a:xfrm>
          </p:grpSpPr>
          <p:sp>
            <p:nvSpPr>
              <p:cNvPr id="193" name="Google Shape;193;p2"/>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596"/>
        <p:cNvGrpSpPr/>
        <p:nvPr/>
      </p:nvGrpSpPr>
      <p:grpSpPr>
        <a:xfrm>
          <a:off x="0" y="0"/>
          <a:ext cx="0" cy="0"/>
          <a:chOff x="0" y="0"/>
          <a:chExt cx="0" cy="0"/>
        </a:xfrm>
      </p:grpSpPr>
      <p:grpSp>
        <p:nvGrpSpPr>
          <p:cNvPr id="597" name="Google Shape;597;p8"/>
          <p:cNvGrpSpPr/>
          <p:nvPr/>
        </p:nvGrpSpPr>
        <p:grpSpPr>
          <a:xfrm>
            <a:off x="-970342" y="-1613262"/>
            <a:ext cx="11084690" cy="8370014"/>
            <a:chOff x="-970342" y="-1613262"/>
            <a:chExt cx="11084690" cy="8370014"/>
          </a:xfrm>
        </p:grpSpPr>
        <p:grpSp>
          <p:nvGrpSpPr>
            <p:cNvPr id="598" name="Google Shape;598;p8"/>
            <p:cNvGrpSpPr/>
            <p:nvPr/>
          </p:nvGrpSpPr>
          <p:grpSpPr>
            <a:xfrm>
              <a:off x="4572008" y="-1613262"/>
              <a:ext cx="5542340" cy="4185014"/>
              <a:chOff x="2057300" y="1305025"/>
              <a:chExt cx="3912700" cy="2954475"/>
            </a:xfrm>
          </p:grpSpPr>
          <p:sp>
            <p:nvSpPr>
              <p:cNvPr id="599" name="Google Shape;599;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a:off x="-970342" y="-1613262"/>
              <a:ext cx="5542340" cy="4185014"/>
              <a:chOff x="2057300" y="1305025"/>
              <a:chExt cx="3912700" cy="2954475"/>
            </a:xfrm>
          </p:grpSpPr>
          <p:sp>
            <p:nvSpPr>
              <p:cNvPr id="616" name="Google Shape;616;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8"/>
            <p:cNvGrpSpPr/>
            <p:nvPr/>
          </p:nvGrpSpPr>
          <p:grpSpPr>
            <a:xfrm>
              <a:off x="4572008" y="2571738"/>
              <a:ext cx="5542340" cy="4185014"/>
              <a:chOff x="2057300" y="1305025"/>
              <a:chExt cx="3912700" cy="2954475"/>
            </a:xfrm>
          </p:grpSpPr>
          <p:sp>
            <p:nvSpPr>
              <p:cNvPr id="633" name="Google Shape;633;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8"/>
            <p:cNvGrpSpPr/>
            <p:nvPr/>
          </p:nvGrpSpPr>
          <p:grpSpPr>
            <a:xfrm>
              <a:off x="-970342" y="2571738"/>
              <a:ext cx="5542340" cy="4185014"/>
              <a:chOff x="2057300" y="1305025"/>
              <a:chExt cx="3912700" cy="2954475"/>
            </a:xfrm>
          </p:grpSpPr>
          <p:sp>
            <p:nvSpPr>
              <p:cNvPr id="650" name="Google Shape;650;p8"/>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6" name="Google Shape;666;p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27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91"/>
        <p:cNvGrpSpPr/>
        <p:nvPr/>
      </p:nvGrpSpPr>
      <p:grpSpPr>
        <a:xfrm>
          <a:off x="0" y="0"/>
          <a:ext cx="0" cy="0"/>
          <a:chOff x="0" y="0"/>
          <a:chExt cx="0" cy="0"/>
        </a:xfrm>
      </p:grpSpPr>
      <p:grpSp>
        <p:nvGrpSpPr>
          <p:cNvPr id="2092" name="Google Shape;2092;p23"/>
          <p:cNvGrpSpPr/>
          <p:nvPr/>
        </p:nvGrpSpPr>
        <p:grpSpPr>
          <a:xfrm>
            <a:off x="-970342" y="-1613262"/>
            <a:ext cx="11084690" cy="8370014"/>
            <a:chOff x="-970342" y="-1613262"/>
            <a:chExt cx="11084690" cy="8370014"/>
          </a:xfrm>
        </p:grpSpPr>
        <p:grpSp>
          <p:nvGrpSpPr>
            <p:cNvPr id="2093" name="Google Shape;2093;p23"/>
            <p:cNvGrpSpPr/>
            <p:nvPr/>
          </p:nvGrpSpPr>
          <p:grpSpPr>
            <a:xfrm>
              <a:off x="4572008" y="-1613262"/>
              <a:ext cx="5542340" cy="4185014"/>
              <a:chOff x="2057300" y="1305025"/>
              <a:chExt cx="3912700" cy="2954475"/>
            </a:xfrm>
          </p:grpSpPr>
          <p:sp>
            <p:nvSpPr>
              <p:cNvPr id="2094" name="Google Shape;2094;p2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23"/>
            <p:cNvGrpSpPr/>
            <p:nvPr/>
          </p:nvGrpSpPr>
          <p:grpSpPr>
            <a:xfrm>
              <a:off x="-970342" y="-1613262"/>
              <a:ext cx="5542340" cy="4185014"/>
              <a:chOff x="2057300" y="1305025"/>
              <a:chExt cx="3912700" cy="2954475"/>
            </a:xfrm>
          </p:grpSpPr>
          <p:sp>
            <p:nvSpPr>
              <p:cNvPr id="2111" name="Google Shape;2111;p2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3"/>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23"/>
            <p:cNvGrpSpPr/>
            <p:nvPr/>
          </p:nvGrpSpPr>
          <p:grpSpPr>
            <a:xfrm>
              <a:off x="4572008" y="2571738"/>
              <a:ext cx="5542340" cy="4185014"/>
              <a:chOff x="2057300" y="1305025"/>
              <a:chExt cx="3912700" cy="2954475"/>
            </a:xfrm>
          </p:grpSpPr>
          <p:sp>
            <p:nvSpPr>
              <p:cNvPr id="2128" name="Google Shape;2128;p2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3"/>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23"/>
            <p:cNvGrpSpPr/>
            <p:nvPr/>
          </p:nvGrpSpPr>
          <p:grpSpPr>
            <a:xfrm>
              <a:off x="-970342" y="2571738"/>
              <a:ext cx="5542340" cy="4185014"/>
              <a:chOff x="2057300" y="1305025"/>
              <a:chExt cx="3912700" cy="2954475"/>
            </a:xfrm>
          </p:grpSpPr>
          <p:sp>
            <p:nvSpPr>
              <p:cNvPr id="2145" name="Google Shape;2145;p23"/>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3"/>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3"/>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3"/>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3"/>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3"/>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3"/>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3"/>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3"/>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3"/>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3"/>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3"/>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3"/>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3"/>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3"/>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3"/>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1" name="Google Shape;2161;p23"/>
          <p:cNvGrpSpPr/>
          <p:nvPr/>
        </p:nvGrpSpPr>
        <p:grpSpPr>
          <a:xfrm rot="-9001608">
            <a:off x="-123918" y="2533550"/>
            <a:ext cx="1243109" cy="1532140"/>
            <a:chOff x="9743146" y="2970638"/>
            <a:chExt cx="1446996" cy="1783072"/>
          </a:xfrm>
        </p:grpSpPr>
        <p:sp>
          <p:nvSpPr>
            <p:cNvPr id="2162" name="Google Shape;2162;p23"/>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23"/>
            <p:cNvGrpSpPr/>
            <p:nvPr/>
          </p:nvGrpSpPr>
          <p:grpSpPr>
            <a:xfrm rot="4346401">
              <a:off x="9694335" y="3347712"/>
              <a:ext cx="1544618" cy="1028925"/>
              <a:chOff x="2670525" y="1658075"/>
              <a:chExt cx="1301725" cy="867125"/>
            </a:xfrm>
          </p:grpSpPr>
          <p:sp>
            <p:nvSpPr>
              <p:cNvPr id="2164" name="Google Shape;2164;p23"/>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3"/>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3"/>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3"/>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3"/>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3"/>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3"/>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3"/>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2" name="Google Shape;2172;p23"/>
          <p:cNvGrpSpPr/>
          <p:nvPr/>
        </p:nvGrpSpPr>
        <p:grpSpPr>
          <a:xfrm rot="5033596">
            <a:off x="-217215" y="3977413"/>
            <a:ext cx="1243223" cy="1532168"/>
            <a:chOff x="9743146" y="2970638"/>
            <a:chExt cx="1446996" cy="1783072"/>
          </a:xfrm>
        </p:grpSpPr>
        <p:sp>
          <p:nvSpPr>
            <p:cNvPr id="2173" name="Google Shape;2173;p23"/>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23"/>
            <p:cNvGrpSpPr/>
            <p:nvPr/>
          </p:nvGrpSpPr>
          <p:grpSpPr>
            <a:xfrm rot="4346401">
              <a:off x="9694335" y="3347712"/>
              <a:ext cx="1544618" cy="1028925"/>
              <a:chOff x="2670525" y="1658075"/>
              <a:chExt cx="1301725" cy="867125"/>
            </a:xfrm>
          </p:grpSpPr>
          <p:sp>
            <p:nvSpPr>
              <p:cNvPr id="2175" name="Google Shape;2175;p23"/>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3"/>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3"/>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3"/>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3"/>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3"/>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3"/>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3"/>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83" name="Google Shape;2183;p23"/>
          <p:cNvGrpSpPr/>
          <p:nvPr/>
        </p:nvGrpSpPr>
        <p:grpSpPr>
          <a:xfrm rot="-10193912">
            <a:off x="7876564" y="-611954"/>
            <a:ext cx="1243287" cy="1532225"/>
            <a:chOff x="9743146" y="2970638"/>
            <a:chExt cx="1446996" cy="1783072"/>
          </a:xfrm>
        </p:grpSpPr>
        <p:sp>
          <p:nvSpPr>
            <p:cNvPr id="2184" name="Google Shape;2184;p23"/>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23"/>
            <p:cNvGrpSpPr/>
            <p:nvPr/>
          </p:nvGrpSpPr>
          <p:grpSpPr>
            <a:xfrm rot="4346401">
              <a:off x="9694335" y="3347712"/>
              <a:ext cx="1544618" cy="1028925"/>
              <a:chOff x="2670525" y="1658075"/>
              <a:chExt cx="1301725" cy="867125"/>
            </a:xfrm>
          </p:grpSpPr>
          <p:sp>
            <p:nvSpPr>
              <p:cNvPr id="2186" name="Google Shape;2186;p23"/>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3"/>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3"/>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3"/>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3"/>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3"/>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3"/>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3"/>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4" name="Google Shape;2194;p23"/>
          <p:cNvGrpSpPr/>
          <p:nvPr/>
        </p:nvGrpSpPr>
        <p:grpSpPr>
          <a:xfrm rot="6222475">
            <a:off x="8262676" y="558764"/>
            <a:ext cx="1243219" cy="1532313"/>
            <a:chOff x="9743146" y="2970638"/>
            <a:chExt cx="1446996" cy="1783072"/>
          </a:xfrm>
        </p:grpSpPr>
        <p:sp>
          <p:nvSpPr>
            <p:cNvPr id="2195" name="Google Shape;2195;p23"/>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6" name="Google Shape;2196;p23"/>
            <p:cNvGrpSpPr/>
            <p:nvPr/>
          </p:nvGrpSpPr>
          <p:grpSpPr>
            <a:xfrm rot="4346401">
              <a:off x="9694335" y="3347712"/>
              <a:ext cx="1544618" cy="1028925"/>
              <a:chOff x="2670525" y="1658075"/>
              <a:chExt cx="1301725" cy="867125"/>
            </a:xfrm>
          </p:grpSpPr>
          <p:sp>
            <p:nvSpPr>
              <p:cNvPr id="2197" name="Google Shape;2197;p23"/>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3"/>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3"/>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3"/>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3"/>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3"/>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3"/>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3"/>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05"/>
        <p:cNvGrpSpPr/>
        <p:nvPr/>
      </p:nvGrpSpPr>
      <p:grpSpPr>
        <a:xfrm>
          <a:off x="0" y="0"/>
          <a:ext cx="0" cy="0"/>
          <a:chOff x="0" y="0"/>
          <a:chExt cx="0" cy="0"/>
        </a:xfrm>
      </p:grpSpPr>
      <p:grpSp>
        <p:nvGrpSpPr>
          <p:cNvPr id="2206" name="Google Shape;2206;p24"/>
          <p:cNvGrpSpPr/>
          <p:nvPr/>
        </p:nvGrpSpPr>
        <p:grpSpPr>
          <a:xfrm>
            <a:off x="-970342" y="-1613262"/>
            <a:ext cx="11084690" cy="8370014"/>
            <a:chOff x="-970342" y="-1613262"/>
            <a:chExt cx="11084690" cy="8370014"/>
          </a:xfrm>
        </p:grpSpPr>
        <p:grpSp>
          <p:nvGrpSpPr>
            <p:cNvPr id="2207" name="Google Shape;2207;p24"/>
            <p:cNvGrpSpPr/>
            <p:nvPr/>
          </p:nvGrpSpPr>
          <p:grpSpPr>
            <a:xfrm>
              <a:off x="4572008" y="-1613262"/>
              <a:ext cx="5542340" cy="4185014"/>
              <a:chOff x="2057300" y="1305025"/>
              <a:chExt cx="3912700" cy="2954475"/>
            </a:xfrm>
          </p:grpSpPr>
          <p:sp>
            <p:nvSpPr>
              <p:cNvPr id="2208" name="Google Shape;2208;p2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4"/>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4" name="Google Shape;2224;p24"/>
            <p:cNvGrpSpPr/>
            <p:nvPr/>
          </p:nvGrpSpPr>
          <p:grpSpPr>
            <a:xfrm>
              <a:off x="-970342" y="-1613262"/>
              <a:ext cx="5542340" cy="4185014"/>
              <a:chOff x="2057300" y="1305025"/>
              <a:chExt cx="3912700" cy="2954475"/>
            </a:xfrm>
          </p:grpSpPr>
          <p:sp>
            <p:nvSpPr>
              <p:cNvPr id="2225" name="Google Shape;2225;p2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4"/>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1" name="Google Shape;2241;p24"/>
            <p:cNvGrpSpPr/>
            <p:nvPr/>
          </p:nvGrpSpPr>
          <p:grpSpPr>
            <a:xfrm>
              <a:off x="4572008" y="2571738"/>
              <a:ext cx="5542340" cy="4185014"/>
              <a:chOff x="2057300" y="1305025"/>
              <a:chExt cx="3912700" cy="2954475"/>
            </a:xfrm>
          </p:grpSpPr>
          <p:sp>
            <p:nvSpPr>
              <p:cNvPr id="2242" name="Google Shape;2242;p2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4"/>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8" name="Google Shape;2258;p24"/>
            <p:cNvGrpSpPr/>
            <p:nvPr/>
          </p:nvGrpSpPr>
          <p:grpSpPr>
            <a:xfrm>
              <a:off x="-970342" y="2571738"/>
              <a:ext cx="5542340" cy="4185014"/>
              <a:chOff x="2057300" y="1305025"/>
              <a:chExt cx="3912700" cy="2954475"/>
            </a:xfrm>
          </p:grpSpPr>
          <p:sp>
            <p:nvSpPr>
              <p:cNvPr id="2259" name="Google Shape;2259;p24"/>
              <p:cNvSpPr/>
              <p:nvPr/>
            </p:nvSpPr>
            <p:spPr>
              <a:xfrm>
                <a:off x="2057300" y="1305025"/>
                <a:ext cx="3911950" cy="2954475"/>
              </a:xfrm>
              <a:custGeom>
                <a:avLst/>
                <a:gdLst/>
                <a:ahLst/>
                <a:cxnLst/>
                <a:rect l="l" t="t" r="r" b="b"/>
                <a:pathLst>
                  <a:path w="156478" h="118179" fill="none" extrusionOk="0">
                    <a:moveTo>
                      <a:pt x="0" y="0"/>
                    </a:moveTo>
                    <a:lnTo>
                      <a:pt x="156477" y="0"/>
                    </a:lnTo>
                    <a:lnTo>
                      <a:pt x="156477" y="118178"/>
                    </a:lnTo>
                    <a:lnTo>
                      <a:pt x="0" y="118178"/>
                    </a:ln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4"/>
              <p:cNvSpPr/>
              <p:nvPr/>
            </p:nvSpPr>
            <p:spPr>
              <a:xfrm>
                <a:off x="2057300" y="1670525"/>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4"/>
              <p:cNvSpPr/>
              <p:nvPr/>
            </p:nvSpPr>
            <p:spPr>
              <a:xfrm>
                <a:off x="2057300" y="2111275"/>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4"/>
              <p:cNvSpPr/>
              <p:nvPr/>
            </p:nvSpPr>
            <p:spPr>
              <a:xfrm>
                <a:off x="2057300" y="25527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4"/>
              <p:cNvSpPr/>
              <p:nvPr/>
            </p:nvSpPr>
            <p:spPr>
              <a:xfrm>
                <a:off x="2057300" y="2994250"/>
                <a:ext cx="3912700" cy="25"/>
              </a:xfrm>
              <a:custGeom>
                <a:avLst/>
                <a:gdLst/>
                <a:ahLst/>
                <a:cxnLst/>
                <a:rect l="l" t="t" r="r" b="b"/>
                <a:pathLst>
                  <a:path w="156508" h="1" fill="none" extrusionOk="0">
                    <a:moveTo>
                      <a:pt x="0" y="1"/>
                    </a:moveTo>
                    <a:lnTo>
                      <a:pt x="156508" y="1"/>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4"/>
              <p:cNvSpPr/>
              <p:nvPr/>
            </p:nvSpPr>
            <p:spPr>
              <a:xfrm>
                <a:off x="2057300" y="343500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4"/>
              <p:cNvSpPr/>
              <p:nvPr/>
            </p:nvSpPr>
            <p:spPr>
              <a:xfrm>
                <a:off x="2057300" y="3877250"/>
                <a:ext cx="3912700" cy="25"/>
              </a:xfrm>
              <a:custGeom>
                <a:avLst/>
                <a:gdLst/>
                <a:ahLst/>
                <a:cxnLst/>
                <a:rect l="l" t="t" r="r" b="b"/>
                <a:pathLst>
                  <a:path w="156508" h="1" fill="none" extrusionOk="0">
                    <a:moveTo>
                      <a:pt x="0" y="0"/>
                    </a:moveTo>
                    <a:lnTo>
                      <a:pt x="156508" y="0"/>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4"/>
              <p:cNvSpPr/>
              <p:nvPr/>
            </p:nvSpPr>
            <p:spPr>
              <a:xfrm>
                <a:off x="2470675"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4"/>
              <p:cNvSpPr/>
              <p:nvPr/>
            </p:nvSpPr>
            <p:spPr>
              <a:xfrm>
                <a:off x="2853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4"/>
              <p:cNvSpPr/>
              <p:nvPr/>
            </p:nvSpPr>
            <p:spPr>
              <a:xfrm>
                <a:off x="32374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4"/>
              <p:cNvSpPr/>
              <p:nvPr/>
            </p:nvSpPr>
            <p:spPr>
              <a:xfrm>
                <a:off x="36226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4"/>
              <p:cNvSpPr/>
              <p:nvPr/>
            </p:nvSpPr>
            <p:spPr>
              <a:xfrm>
                <a:off x="4006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4"/>
              <p:cNvSpPr/>
              <p:nvPr/>
            </p:nvSpPr>
            <p:spPr>
              <a:xfrm>
                <a:off x="439017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4"/>
              <p:cNvSpPr/>
              <p:nvPr/>
            </p:nvSpPr>
            <p:spPr>
              <a:xfrm>
                <a:off x="4773900" y="1305025"/>
                <a:ext cx="25" cy="2954475"/>
              </a:xfrm>
              <a:custGeom>
                <a:avLst/>
                <a:gdLst/>
                <a:ahLst/>
                <a:cxnLst/>
                <a:rect l="l" t="t" r="r" b="b"/>
                <a:pathLst>
                  <a:path w="1" h="118179" fill="none" extrusionOk="0">
                    <a:moveTo>
                      <a:pt x="1" y="0"/>
                    </a:moveTo>
                    <a:lnTo>
                      <a:pt x="1"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4"/>
              <p:cNvSpPr/>
              <p:nvPr/>
            </p:nvSpPr>
            <p:spPr>
              <a:xfrm>
                <a:off x="5158425" y="1305025"/>
                <a:ext cx="25" cy="2954475"/>
              </a:xfrm>
              <a:custGeom>
                <a:avLst/>
                <a:gdLst/>
                <a:ahLst/>
                <a:cxnLst/>
                <a:rect l="l" t="t" r="r" b="b"/>
                <a:pathLst>
                  <a:path w="1"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4"/>
              <p:cNvSpPr/>
              <p:nvPr/>
            </p:nvSpPr>
            <p:spPr>
              <a:xfrm>
                <a:off x="5542175" y="1305025"/>
                <a:ext cx="0" cy="2954475"/>
              </a:xfrm>
              <a:custGeom>
                <a:avLst/>
                <a:gdLst/>
                <a:ahLst/>
                <a:cxnLst/>
                <a:rect l="l" t="t" r="r" b="b"/>
                <a:pathLst>
                  <a:path h="118179" fill="none" extrusionOk="0">
                    <a:moveTo>
                      <a:pt x="0" y="0"/>
                    </a:moveTo>
                    <a:lnTo>
                      <a:pt x="0" y="118178"/>
                    </a:lnTo>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5" name="Google Shape;2275;p24"/>
          <p:cNvGrpSpPr/>
          <p:nvPr/>
        </p:nvGrpSpPr>
        <p:grpSpPr>
          <a:xfrm rot="-8649831">
            <a:off x="-40203" y="-327092"/>
            <a:ext cx="1243172" cy="1532053"/>
            <a:chOff x="9743146" y="2970638"/>
            <a:chExt cx="1446996" cy="1783072"/>
          </a:xfrm>
        </p:grpSpPr>
        <p:sp>
          <p:nvSpPr>
            <p:cNvPr id="2276" name="Google Shape;2276;p2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7" name="Google Shape;2277;p24"/>
            <p:cNvGrpSpPr/>
            <p:nvPr/>
          </p:nvGrpSpPr>
          <p:grpSpPr>
            <a:xfrm rot="4346401">
              <a:off x="9694335" y="3347712"/>
              <a:ext cx="1544618" cy="1028925"/>
              <a:chOff x="2670525" y="1658075"/>
              <a:chExt cx="1301725" cy="867125"/>
            </a:xfrm>
          </p:grpSpPr>
          <p:sp>
            <p:nvSpPr>
              <p:cNvPr id="2278" name="Google Shape;2278;p2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6" name="Google Shape;2286;p24"/>
          <p:cNvGrpSpPr/>
          <p:nvPr/>
        </p:nvGrpSpPr>
        <p:grpSpPr>
          <a:xfrm rot="5033596">
            <a:off x="-371290" y="1126338"/>
            <a:ext cx="1243223" cy="1532168"/>
            <a:chOff x="9743146" y="2970638"/>
            <a:chExt cx="1446996" cy="1783072"/>
          </a:xfrm>
        </p:grpSpPr>
        <p:sp>
          <p:nvSpPr>
            <p:cNvPr id="2287" name="Google Shape;2287;p2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8" name="Google Shape;2288;p24"/>
            <p:cNvGrpSpPr/>
            <p:nvPr/>
          </p:nvGrpSpPr>
          <p:grpSpPr>
            <a:xfrm rot="4346401">
              <a:off x="9694335" y="3347712"/>
              <a:ext cx="1544618" cy="1028925"/>
              <a:chOff x="2670525" y="1658075"/>
              <a:chExt cx="1301725" cy="867125"/>
            </a:xfrm>
          </p:grpSpPr>
          <p:sp>
            <p:nvSpPr>
              <p:cNvPr id="2289" name="Google Shape;2289;p2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7" name="Google Shape;2297;p24"/>
          <p:cNvGrpSpPr/>
          <p:nvPr/>
        </p:nvGrpSpPr>
        <p:grpSpPr>
          <a:xfrm rot="-10193912">
            <a:off x="8247302" y="3770621"/>
            <a:ext cx="1243287" cy="1532225"/>
            <a:chOff x="9743146" y="2970638"/>
            <a:chExt cx="1446996" cy="1783072"/>
          </a:xfrm>
        </p:grpSpPr>
        <p:sp>
          <p:nvSpPr>
            <p:cNvPr id="2298" name="Google Shape;2298;p2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9" name="Google Shape;2299;p24"/>
            <p:cNvGrpSpPr/>
            <p:nvPr/>
          </p:nvGrpSpPr>
          <p:grpSpPr>
            <a:xfrm rot="4346401">
              <a:off x="9694335" y="3347712"/>
              <a:ext cx="1544618" cy="1028925"/>
              <a:chOff x="2670525" y="1658075"/>
              <a:chExt cx="1301725" cy="867125"/>
            </a:xfrm>
          </p:grpSpPr>
          <p:sp>
            <p:nvSpPr>
              <p:cNvPr id="2300" name="Google Shape;2300;p2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8" name="Google Shape;2308;p24"/>
          <p:cNvGrpSpPr/>
          <p:nvPr/>
        </p:nvGrpSpPr>
        <p:grpSpPr>
          <a:xfrm rot="3498465">
            <a:off x="8247286" y="2266521"/>
            <a:ext cx="1243297" cy="1532307"/>
            <a:chOff x="9743146" y="2970638"/>
            <a:chExt cx="1446996" cy="1783072"/>
          </a:xfrm>
        </p:grpSpPr>
        <p:sp>
          <p:nvSpPr>
            <p:cNvPr id="2309" name="Google Shape;2309;p24"/>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0" name="Google Shape;2310;p24"/>
            <p:cNvGrpSpPr/>
            <p:nvPr/>
          </p:nvGrpSpPr>
          <p:grpSpPr>
            <a:xfrm rot="4346401">
              <a:off x="9694335" y="3347712"/>
              <a:ext cx="1544618" cy="1028925"/>
              <a:chOff x="2670525" y="1658075"/>
              <a:chExt cx="1301725" cy="867125"/>
            </a:xfrm>
          </p:grpSpPr>
          <p:sp>
            <p:nvSpPr>
              <p:cNvPr id="2311" name="Google Shape;2311;p24"/>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4"/>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4"/>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4"/>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4"/>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4"/>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4"/>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4"/>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1pPr>
            <a:lvl2pPr marL="914400" lvl="1"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2pPr>
            <a:lvl3pPr marL="1371600" lvl="2"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3pPr>
            <a:lvl4pPr marL="1828800" lvl="3"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4pPr>
            <a:lvl5pPr marL="2286000" lvl="4"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5pPr>
            <a:lvl6pPr marL="2743200" lvl="5"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6pPr>
            <a:lvl7pPr marL="3200400" lvl="6"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7pPr>
            <a:lvl8pPr marL="3657600" lvl="7" indent="-317500">
              <a:lnSpc>
                <a:spcPct val="115000"/>
              </a:lnSpc>
              <a:spcBef>
                <a:spcPts val="1600"/>
              </a:spcBef>
              <a:spcAft>
                <a:spcPts val="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8pPr>
            <a:lvl9pPr marL="4114800" lvl="8" indent="-317500">
              <a:lnSpc>
                <a:spcPct val="115000"/>
              </a:lnSpc>
              <a:spcBef>
                <a:spcPts val="1600"/>
              </a:spcBef>
              <a:spcAft>
                <a:spcPts val="1600"/>
              </a:spcAft>
              <a:buClr>
                <a:schemeClr val="dk1"/>
              </a:buClr>
              <a:buSzPts val="1400"/>
              <a:buFont typeface="Libre Franklin Medium"/>
              <a:buChar char="■"/>
              <a:defRPr>
                <a:solidFill>
                  <a:schemeClr val="dk1"/>
                </a:solidFill>
                <a:latin typeface="Libre Franklin Medium"/>
                <a:ea typeface="Libre Franklin Medium"/>
                <a:cs typeface="Libre Franklin Medium"/>
                <a:sym typeface="Libre Franklin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60" r:id="rId3"/>
    <p:sldLayoutId id="2147483669" r:id="rId4"/>
    <p:sldLayoutId id="214748367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8"/>
        <p:cNvGrpSpPr/>
        <p:nvPr/>
      </p:nvGrpSpPr>
      <p:grpSpPr>
        <a:xfrm>
          <a:off x="0" y="0"/>
          <a:ext cx="0" cy="0"/>
          <a:chOff x="0" y="0"/>
          <a:chExt cx="0" cy="0"/>
        </a:xfrm>
      </p:grpSpPr>
      <p:sp>
        <p:nvSpPr>
          <p:cNvPr id="2329" name="Google Shape;2329;p28"/>
          <p:cNvSpPr txBox="1">
            <a:spLocks noGrp="1"/>
          </p:cNvSpPr>
          <p:nvPr>
            <p:ph type="ctrTitle"/>
          </p:nvPr>
        </p:nvSpPr>
        <p:spPr>
          <a:xfrm>
            <a:off x="1800700" y="1103150"/>
            <a:ext cx="5542200" cy="25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800" dirty="0"/>
              <a:t>PROJECT</a:t>
            </a:r>
            <a:br>
              <a:rPr lang="en" sz="6800" dirty="0"/>
            </a:br>
            <a:r>
              <a:rPr lang="en" sz="4600" dirty="0">
                <a:solidFill>
                  <a:schemeClr val="dk2"/>
                </a:solidFill>
              </a:rPr>
              <a:t>EURO TO US DOLLAR EXCHANGE RATE</a:t>
            </a:r>
            <a:endParaRPr sz="4600" dirty="0">
              <a:solidFill>
                <a:schemeClr val="dk2"/>
              </a:solidFill>
            </a:endParaRPr>
          </a:p>
        </p:txBody>
      </p:sp>
      <p:sp>
        <p:nvSpPr>
          <p:cNvPr id="2330" name="Google Shape;2330;p28"/>
          <p:cNvSpPr txBox="1">
            <a:spLocks noGrp="1"/>
          </p:cNvSpPr>
          <p:nvPr>
            <p:ph type="subTitle" idx="1"/>
          </p:nvPr>
        </p:nvSpPr>
        <p:spPr>
          <a:xfrm>
            <a:off x="1800750" y="3838600"/>
            <a:ext cx="5542200" cy="393600"/>
          </a:xfrm>
          <a:prstGeom prst="roundRect">
            <a:avLst>
              <a:gd name="adj" fmla="val 49520"/>
            </a:avLst>
          </a:prstGeom>
          <a:solidFill>
            <a:srgbClr val="FBFDD8"/>
          </a:solidFill>
          <a:ln w="28575">
            <a:solidFill>
              <a:srgbClr val="6F9C73"/>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1A3A22"/>
                </a:solidFill>
              </a:rPr>
              <a:t>NGUYEN THI MINH NGOC - 11219280 - DSEB 63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460;p31">
            <a:extLst>
              <a:ext uri="{FF2B5EF4-FFF2-40B4-BE49-F238E27FC236}">
                <a16:creationId xmlns:a16="http://schemas.microsoft.com/office/drawing/2014/main" id="{505A8D65-F87D-A118-7B7F-47CDB4C26BFB}"/>
              </a:ext>
            </a:extLst>
          </p:cNvPr>
          <p:cNvSpPr/>
          <p:nvPr/>
        </p:nvSpPr>
        <p:spPr>
          <a:xfrm>
            <a:off x="0" y="1070000"/>
            <a:ext cx="9144000" cy="232898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54C7CDD-4BC6-963E-2A7F-F4D31F4954DF}"/>
              </a:ext>
            </a:extLst>
          </p:cNvPr>
          <p:cNvSpPr>
            <a:spLocks noGrp="1"/>
          </p:cNvSpPr>
          <p:nvPr>
            <p:ph type="title"/>
          </p:nvPr>
        </p:nvSpPr>
        <p:spPr/>
        <p:txBody>
          <a:bodyPr/>
          <a:lstStyle/>
          <a:p>
            <a:r>
              <a:rPr lang="en-GB" dirty="0"/>
              <a:t>About Dataset</a:t>
            </a:r>
          </a:p>
        </p:txBody>
      </p:sp>
      <p:sp>
        <p:nvSpPr>
          <p:cNvPr id="4" name="TextBox 3">
            <a:extLst>
              <a:ext uri="{FF2B5EF4-FFF2-40B4-BE49-F238E27FC236}">
                <a16:creationId xmlns:a16="http://schemas.microsoft.com/office/drawing/2014/main" id="{7C15F861-741F-DE9B-C211-372364FD39ED}"/>
              </a:ext>
            </a:extLst>
          </p:cNvPr>
          <p:cNvSpPr txBox="1"/>
          <p:nvPr/>
        </p:nvSpPr>
        <p:spPr>
          <a:xfrm>
            <a:off x="295564" y="1264996"/>
            <a:ext cx="8552872" cy="1938992"/>
          </a:xfrm>
          <a:prstGeom prst="rect">
            <a:avLst/>
          </a:prstGeom>
          <a:noFill/>
        </p:spPr>
        <p:txBody>
          <a:bodyPr wrap="square">
            <a:spAutoFit/>
          </a:bodyPr>
          <a:lstStyle/>
          <a:p>
            <a:pPr algn="just"/>
            <a:r>
              <a:rPr lang="en-US" sz="2000" b="0" i="0" dirty="0">
                <a:effectLst/>
                <a:latin typeface="-apple-system"/>
              </a:rPr>
              <a:t>The dataset we'll use describes Euro daily exchange rates between 1999 and 2023. However, in this project, I want to mainly focus on th</a:t>
            </a:r>
            <a:r>
              <a:rPr lang="en-US" sz="2000" dirty="0">
                <a:latin typeface="-apple-system"/>
              </a:rPr>
              <a:t>e Euro to US dollar exchange rate, especially how it changed during the coronavirus pandemic (2020), with the baseline years from 2016 to 2019.</a:t>
            </a:r>
          </a:p>
          <a:p>
            <a:pPr algn="just"/>
            <a:endParaRPr lang="en-US" sz="2000" dirty="0">
              <a:latin typeface="-apple-system"/>
            </a:endParaRPr>
          </a:p>
          <a:p>
            <a:pPr algn="just"/>
            <a:r>
              <a:rPr lang="en-US" sz="2000" dirty="0">
                <a:latin typeface="-apple-system"/>
              </a:rPr>
              <a:t>Hence, we need to take some actions to prepare the data for the project.</a:t>
            </a:r>
            <a:endParaRPr lang="en-GB" sz="2000" dirty="0"/>
          </a:p>
        </p:txBody>
      </p:sp>
      <p:grpSp>
        <p:nvGrpSpPr>
          <p:cNvPr id="6" name="Google Shape;2463;p31">
            <a:extLst>
              <a:ext uri="{FF2B5EF4-FFF2-40B4-BE49-F238E27FC236}">
                <a16:creationId xmlns:a16="http://schemas.microsoft.com/office/drawing/2014/main" id="{A15987B8-BEC9-2A11-122A-3CD78DF24EB0}"/>
              </a:ext>
            </a:extLst>
          </p:cNvPr>
          <p:cNvGrpSpPr/>
          <p:nvPr/>
        </p:nvGrpSpPr>
        <p:grpSpPr>
          <a:xfrm rot="10315699">
            <a:off x="8012819" y="287234"/>
            <a:ext cx="964557" cy="1189180"/>
            <a:chOff x="9743146" y="2970638"/>
            <a:chExt cx="1446996" cy="1783072"/>
          </a:xfrm>
        </p:grpSpPr>
        <p:sp>
          <p:nvSpPr>
            <p:cNvPr id="7" name="Google Shape;2464;p31">
              <a:extLst>
                <a:ext uri="{FF2B5EF4-FFF2-40B4-BE49-F238E27FC236}">
                  <a16:creationId xmlns:a16="http://schemas.microsoft.com/office/drawing/2014/main" id="{B015ABA9-8A45-7DA7-35C6-96D69F1BD660}"/>
                </a:ext>
              </a:extLst>
            </p:cNvPr>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465;p31">
              <a:extLst>
                <a:ext uri="{FF2B5EF4-FFF2-40B4-BE49-F238E27FC236}">
                  <a16:creationId xmlns:a16="http://schemas.microsoft.com/office/drawing/2014/main" id="{4C9816AB-A4A3-9880-95ED-731A98406C1A}"/>
                </a:ext>
              </a:extLst>
            </p:cNvPr>
            <p:cNvGrpSpPr/>
            <p:nvPr/>
          </p:nvGrpSpPr>
          <p:grpSpPr>
            <a:xfrm rot="4346401">
              <a:off x="9694335" y="3347712"/>
              <a:ext cx="1544618" cy="1028925"/>
              <a:chOff x="2670525" y="1658075"/>
              <a:chExt cx="1301725" cy="867125"/>
            </a:xfrm>
          </p:grpSpPr>
          <p:sp>
            <p:nvSpPr>
              <p:cNvPr id="9" name="Google Shape;2466;p31">
                <a:extLst>
                  <a:ext uri="{FF2B5EF4-FFF2-40B4-BE49-F238E27FC236}">
                    <a16:creationId xmlns:a16="http://schemas.microsoft.com/office/drawing/2014/main" id="{A7F4911A-7D62-E237-F2F4-684F4AAF3994}"/>
                  </a:ext>
                </a:extLst>
              </p:cNvPr>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67;p31">
                <a:extLst>
                  <a:ext uri="{FF2B5EF4-FFF2-40B4-BE49-F238E27FC236}">
                    <a16:creationId xmlns:a16="http://schemas.microsoft.com/office/drawing/2014/main" id="{488C27FA-163D-9741-0CC1-3993CFFD3E90}"/>
                  </a:ext>
                </a:extLst>
              </p:cNvPr>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68;p31">
                <a:extLst>
                  <a:ext uri="{FF2B5EF4-FFF2-40B4-BE49-F238E27FC236}">
                    <a16:creationId xmlns:a16="http://schemas.microsoft.com/office/drawing/2014/main" id="{9E3759C8-21B9-2DBF-662C-84AF8745CCD0}"/>
                  </a:ext>
                </a:extLst>
              </p:cNvPr>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69;p31">
                <a:extLst>
                  <a:ext uri="{FF2B5EF4-FFF2-40B4-BE49-F238E27FC236}">
                    <a16:creationId xmlns:a16="http://schemas.microsoft.com/office/drawing/2014/main" id="{C04F2BF2-4F0A-E978-DC93-83CCCDBD3928}"/>
                  </a:ext>
                </a:extLst>
              </p:cNvPr>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70;p31">
                <a:extLst>
                  <a:ext uri="{FF2B5EF4-FFF2-40B4-BE49-F238E27FC236}">
                    <a16:creationId xmlns:a16="http://schemas.microsoft.com/office/drawing/2014/main" id="{635A7B41-A8BF-1D60-87F1-F1018145A976}"/>
                  </a:ext>
                </a:extLst>
              </p:cNvPr>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71;p31">
                <a:extLst>
                  <a:ext uri="{FF2B5EF4-FFF2-40B4-BE49-F238E27FC236}">
                    <a16:creationId xmlns:a16="http://schemas.microsoft.com/office/drawing/2014/main" id="{D7528674-FD51-748E-60A6-ABD978000E2B}"/>
                  </a:ext>
                </a:extLst>
              </p:cNvPr>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72;p31">
                <a:extLst>
                  <a:ext uri="{FF2B5EF4-FFF2-40B4-BE49-F238E27FC236}">
                    <a16:creationId xmlns:a16="http://schemas.microsoft.com/office/drawing/2014/main" id="{78493679-D98B-449A-B7E5-F72A0721533F}"/>
                  </a:ext>
                </a:extLst>
              </p:cNvPr>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73;p31">
                <a:extLst>
                  <a:ext uri="{FF2B5EF4-FFF2-40B4-BE49-F238E27FC236}">
                    <a16:creationId xmlns:a16="http://schemas.microsoft.com/office/drawing/2014/main" id="{92743EB4-FC8E-C313-EB1E-8E9F829CE229}"/>
                  </a:ext>
                </a:extLst>
              </p:cNvPr>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2474;p31">
            <a:extLst>
              <a:ext uri="{FF2B5EF4-FFF2-40B4-BE49-F238E27FC236}">
                <a16:creationId xmlns:a16="http://schemas.microsoft.com/office/drawing/2014/main" id="{C3E5CA2B-FAE7-D72A-4448-1BB6341D9737}"/>
              </a:ext>
            </a:extLst>
          </p:cNvPr>
          <p:cNvGrpSpPr/>
          <p:nvPr/>
        </p:nvGrpSpPr>
        <p:grpSpPr>
          <a:xfrm rot="-8528979">
            <a:off x="244425" y="3358523"/>
            <a:ext cx="741223" cy="913782"/>
            <a:chOff x="9743146" y="2970638"/>
            <a:chExt cx="1446996" cy="1783072"/>
          </a:xfrm>
        </p:grpSpPr>
        <p:sp>
          <p:nvSpPr>
            <p:cNvPr id="18" name="Google Shape;2475;p31">
              <a:extLst>
                <a:ext uri="{FF2B5EF4-FFF2-40B4-BE49-F238E27FC236}">
                  <a16:creationId xmlns:a16="http://schemas.microsoft.com/office/drawing/2014/main" id="{3265C6AD-10F2-1A3F-C415-DACA6411EB15}"/>
                </a:ext>
              </a:extLst>
            </p:cNvPr>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476;p31">
              <a:extLst>
                <a:ext uri="{FF2B5EF4-FFF2-40B4-BE49-F238E27FC236}">
                  <a16:creationId xmlns:a16="http://schemas.microsoft.com/office/drawing/2014/main" id="{311CD70F-B686-057D-A40E-97EBCCA7CB98}"/>
                </a:ext>
              </a:extLst>
            </p:cNvPr>
            <p:cNvGrpSpPr/>
            <p:nvPr/>
          </p:nvGrpSpPr>
          <p:grpSpPr>
            <a:xfrm rot="4346401">
              <a:off x="9694335" y="3347712"/>
              <a:ext cx="1544618" cy="1028925"/>
              <a:chOff x="2670525" y="1658075"/>
              <a:chExt cx="1301725" cy="867125"/>
            </a:xfrm>
          </p:grpSpPr>
          <p:sp>
            <p:nvSpPr>
              <p:cNvPr id="20" name="Google Shape;2477;p31">
                <a:extLst>
                  <a:ext uri="{FF2B5EF4-FFF2-40B4-BE49-F238E27FC236}">
                    <a16:creationId xmlns:a16="http://schemas.microsoft.com/office/drawing/2014/main" id="{D0FB2268-5AE7-9570-6835-0FD245D47DE3}"/>
                  </a:ext>
                </a:extLst>
              </p:cNvPr>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78;p31">
                <a:extLst>
                  <a:ext uri="{FF2B5EF4-FFF2-40B4-BE49-F238E27FC236}">
                    <a16:creationId xmlns:a16="http://schemas.microsoft.com/office/drawing/2014/main" id="{792168E9-E2F8-7E16-E7E7-3C89677B5539}"/>
                  </a:ext>
                </a:extLst>
              </p:cNvPr>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79;p31">
                <a:extLst>
                  <a:ext uri="{FF2B5EF4-FFF2-40B4-BE49-F238E27FC236}">
                    <a16:creationId xmlns:a16="http://schemas.microsoft.com/office/drawing/2014/main" id="{5FFEE415-923C-C9B4-8828-E9B98079E2DD}"/>
                  </a:ext>
                </a:extLst>
              </p:cNvPr>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80;p31">
                <a:extLst>
                  <a:ext uri="{FF2B5EF4-FFF2-40B4-BE49-F238E27FC236}">
                    <a16:creationId xmlns:a16="http://schemas.microsoft.com/office/drawing/2014/main" id="{2A644336-D3E2-C2C2-BCBB-49519FA8FD1D}"/>
                  </a:ext>
                </a:extLst>
              </p:cNvPr>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81;p31">
                <a:extLst>
                  <a:ext uri="{FF2B5EF4-FFF2-40B4-BE49-F238E27FC236}">
                    <a16:creationId xmlns:a16="http://schemas.microsoft.com/office/drawing/2014/main" id="{D8FBB00F-E782-928C-5684-9CEA7B822356}"/>
                  </a:ext>
                </a:extLst>
              </p:cNvPr>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82;p31">
                <a:extLst>
                  <a:ext uri="{FF2B5EF4-FFF2-40B4-BE49-F238E27FC236}">
                    <a16:creationId xmlns:a16="http://schemas.microsoft.com/office/drawing/2014/main" id="{761C816A-5E4C-2961-1DB0-642B6FDCCF9C}"/>
                  </a:ext>
                </a:extLst>
              </p:cNvPr>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83;p31">
                <a:extLst>
                  <a:ext uri="{FF2B5EF4-FFF2-40B4-BE49-F238E27FC236}">
                    <a16:creationId xmlns:a16="http://schemas.microsoft.com/office/drawing/2014/main" id="{97DA2DA1-8CE1-C346-11B5-860D3E5E4C25}"/>
                  </a:ext>
                </a:extLst>
              </p:cNvPr>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84;p31">
                <a:extLst>
                  <a:ext uri="{FF2B5EF4-FFF2-40B4-BE49-F238E27FC236}">
                    <a16:creationId xmlns:a16="http://schemas.microsoft.com/office/drawing/2014/main" id="{B7CCBBD3-A5F1-AAA4-75CD-23BF2CACF9FE}"/>
                  </a:ext>
                </a:extLst>
              </p:cNvPr>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2485;p31">
            <a:extLst>
              <a:ext uri="{FF2B5EF4-FFF2-40B4-BE49-F238E27FC236}">
                <a16:creationId xmlns:a16="http://schemas.microsoft.com/office/drawing/2014/main" id="{7B502AC5-C627-8C8A-1A50-7336BB80E00B}"/>
              </a:ext>
            </a:extLst>
          </p:cNvPr>
          <p:cNvGrpSpPr/>
          <p:nvPr/>
        </p:nvGrpSpPr>
        <p:grpSpPr>
          <a:xfrm rot="-7044101">
            <a:off x="687897" y="3784722"/>
            <a:ext cx="1035680" cy="1276870"/>
            <a:chOff x="9743146" y="2970638"/>
            <a:chExt cx="1446996" cy="1783072"/>
          </a:xfrm>
        </p:grpSpPr>
        <p:sp>
          <p:nvSpPr>
            <p:cNvPr id="29" name="Google Shape;2486;p31">
              <a:extLst>
                <a:ext uri="{FF2B5EF4-FFF2-40B4-BE49-F238E27FC236}">
                  <a16:creationId xmlns:a16="http://schemas.microsoft.com/office/drawing/2014/main" id="{4039BF66-C343-2A55-D53C-0464745BDF0D}"/>
                </a:ext>
              </a:extLst>
            </p:cNvPr>
            <p:cNvSpPr/>
            <p:nvPr/>
          </p:nvSpPr>
          <p:spPr>
            <a:xfrm rot="4346401">
              <a:off x="9694335" y="3347712"/>
              <a:ext cx="1544618" cy="10289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w="76200" cap="flat" cmpd="sng">
              <a:solidFill>
                <a:schemeClr val="dk2"/>
              </a:solidFill>
              <a:prstDash val="solid"/>
              <a:round/>
              <a:headEnd type="none" w="sm" len="sm"/>
              <a:tailEnd type="none" w="sm" len="sm"/>
            </a:ln>
            <a:effectLst>
              <a:outerShdw dist="47625" dir="648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2487;p31">
              <a:extLst>
                <a:ext uri="{FF2B5EF4-FFF2-40B4-BE49-F238E27FC236}">
                  <a16:creationId xmlns:a16="http://schemas.microsoft.com/office/drawing/2014/main" id="{71E827DC-94D3-F263-FE69-14527665E8D2}"/>
                </a:ext>
              </a:extLst>
            </p:cNvPr>
            <p:cNvGrpSpPr/>
            <p:nvPr/>
          </p:nvGrpSpPr>
          <p:grpSpPr>
            <a:xfrm rot="4346401">
              <a:off x="9694335" y="3347712"/>
              <a:ext cx="1544618" cy="1028925"/>
              <a:chOff x="2670525" y="1658075"/>
              <a:chExt cx="1301725" cy="867125"/>
            </a:xfrm>
          </p:grpSpPr>
          <p:sp>
            <p:nvSpPr>
              <p:cNvPr id="31" name="Google Shape;2488;p31">
                <a:extLst>
                  <a:ext uri="{FF2B5EF4-FFF2-40B4-BE49-F238E27FC236}">
                    <a16:creationId xmlns:a16="http://schemas.microsoft.com/office/drawing/2014/main" id="{0FA69EBE-21D8-2B4B-21EE-F5F5B5262E43}"/>
                  </a:ext>
                </a:extLst>
              </p:cNvPr>
              <p:cNvSpPr/>
              <p:nvPr/>
            </p:nvSpPr>
            <p:spPr>
              <a:xfrm>
                <a:off x="2670525" y="1658075"/>
                <a:ext cx="1301725" cy="867125"/>
              </a:xfrm>
              <a:custGeom>
                <a:avLst/>
                <a:gdLst/>
                <a:ahLst/>
                <a:cxnLst/>
                <a:rect l="l" t="t" r="r" b="b"/>
                <a:pathLst>
                  <a:path w="52069" h="34685" extrusionOk="0">
                    <a:moveTo>
                      <a:pt x="41343" y="1"/>
                    </a:moveTo>
                    <a:cubicBezTo>
                      <a:pt x="29017" y="1"/>
                      <a:pt x="18759" y="10551"/>
                      <a:pt x="6419" y="10551"/>
                    </a:cubicBezTo>
                    <a:cubicBezTo>
                      <a:pt x="4345" y="10551"/>
                      <a:pt x="2212" y="10253"/>
                      <a:pt x="1" y="9556"/>
                    </a:cubicBezTo>
                    <a:lnTo>
                      <a:pt x="1" y="9556"/>
                    </a:lnTo>
                    <a:cubicBezTo>
                      <a:pt x="1460" y="17581"/>
                      <a:pt x="2888" y="25636"/>
                      <a:pt x="4347" y="33691"/>
                    </a:cubicBezTo>
                    <a:cubicBezTo>
                      <a:pt x="6555" y="34387"/>
                      <a:pt x="8684" y="34685"/>
                      <a:pt x="10756" y="34685"/>
                    </a:cubicBezTo>
                    <a:cubicBezTo>
                      <a:pt x="23078" y="34685"/>
                      <a:pt x="33337" y="24135"/>
                      <a:pt x="45680" y="24135"/>
                    </a:cubicBezTo>
                    <a:cubicBezTo>
                      <a:pt x="47745" y="24135"/>
                      <a:pt x="49868" y="24430"/>
                      <a:pt x="52068" y="25119"/>
                    </a:cubicBezTo>
                    <a:cubicBezTo>
                      <a:pt x="50609" y="17064"/>
                      <a:pt x="49181" y="9040"/>
                      <a:pt x="47722" y="985"/>
                    </a:cubicBezTo>
                    <a:cubicBezTo>
                      <a:pt x="45525" y="296"/>
                      <a:pt x="43405" y="1"/>
                      <a:pt x="41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89;p31">
                <a:extLst>
                  <a:ext uri="{FF2B5EF4-FFF2-40B4-BE49-F238E27FC236}">
                    <a16:creationId xmlns:a16="http://schemas.microsoft.com/office/drawing/2014/main" id="{26F21B43-A2CC-5B30-3189-354D58320882}"/>
                  </a:ext>
                </a:extLst>
              </p:cNvPr>
              <p:cNvSpPr/>
              <p:nvPr/>
            </p:nvSpPr>
            <p:spPr>
              <a:xfrm>
                <a:off x="2745750" y="1705450"/>
                <a:ext cx="1153550" cy="771375"/>
              </a:xfrm>
              <a:custGeom>
                <a:avLst/>
                <a:gdLst/>
                <a:ahLst/>
                <a:cxnLst/>
                <a:rect l="l" t="t" r="r" b="b"/>
                <a:pathLst>
                  <a:path w="46142" h="30855" extrusionOk="0">
                    <a:moveTo>
                      <a:pt x="38888" y="1"/>
                    </a:moveTo>
                    <a:cubicBezTo>
                      <a:pt x="26272" y="1"/>
                      <a:pt x="16314" y="10800"/>
                      <a:pt x="3682" y="10800"/>
                    </a:cubicBezTo>
                    <a:cubicBezTo>
                      <a:pt x="2481" y="10800"/>
                      <a:pt x="1255" y="10702"/>
                      <a:pt x="1" y="10488"/>
                    </a:cubicBezTo>
                    <a:lnTo>
                      <a:pt x="1" y="10488"/>
                    </a:lnTo>
                    <a:cubicBezTo>
                      <a:pt x="1217" y="17175"/>
                      <a:pt x="2402" y="23862"/>
                      <a:pt x="3618" y="30549"/>
                    </a:cubicBezTo>
                    <a:cubicBezTo>
                      <a:pt x="4859" y="30759"/>
                      <a:pt x="6071" y="30855"/>
                      <a:pt x="7260" y="30855"/>
                    </a:cubicBezTo>
                    <a:cubicBezTo>
                      <a:pt x="19880" y="30855"/>
                      <a:pt x="29823" y="20061"/>
                      <a:pt x="42486" y="20061"/>
                    </a:cubicBezTo>
                    <a:cubicBezTo>
                      <a:pt x="43679" y="20061"/>
                      <a:pt x="44896" y="20157"/>
                      <a:pt x="46142" y="20367"/>
                    </a:cubicBezTo>
                    <a:cubicBezTo>
                      <a:pt x="44926" y="13680"/>
                      <a:pt x="43710" y="6993"/>
                      <a:pt x="42524" y="306"/>
                    </a:cubicBezTo>
                    <a:cubicBezTo>
                      <a:pt x="41286" y="97"/>
                      <a:pt x="40075" y="1"/>
                      <a:pt x="388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90;p31">
                <a:extLst>
                  <a:ext uri="{FF2B5EF4-FFF2-40B4-BE49-F238E27FC236}">
                    <a16:creationId xmlns:a16="http://schemas.microsoft.com/office/drawing/2014/main" id="{BD15BFF1-56D1-1130-C252-34F664999C33}"/>
                  </a:ext>
                </a:extLst>
              </p:cNvPr>
              <p:cNvSpPr/>
              <p:nvPr/>
            </p:nvSpPr>
            <p:spPr>
              <a:xfrm>
                <a:off x="3095300" y="1846500"/>
                <a:ext cx="466600" cy="485400"/>
              </a:xfrm>
              <a:custGeom>
                <a:avLst/>
                <a:gdLst/>
                <a:ahLst/>
                <a:cxnLst/>
                <a:rect l="l" t="t" r="r" b="b"/>
                <a:pathLst>
                  <a:path w="18664" h="19416" extrusionOk="0">
                    <a:moveTo>
                      <a:pt x="11047" y="1"/>
                    </a:moveTo>
                    <a:cubicBezTo>
                      <a:pt x="9947" y="1"/>
                      <a:pt x="8804" y="266"/>
                      <a:pt x="7691" y="834"/>
                    </a:cubicBezTo>
                    <a:cubicBezTo>
                      <a:pt x="3223" y="3114"/>
                      <a:pt x="1" y="8646"/>
                      <a:pt x="852" y="13631"/>
                    </a:cubicBezTo>
                    <a:cubicBezTo>
                      <a:pt x="1434" y="17192"/>
                      <a:pt x="4244" y="19416"/>
                      <a:pt x="7422" y="19416"/>
                    </a:cubicBezTo>
                    <a:cubicBezTo>
                      <a:pt x="8557" y="19416"/>
                      <a:pt x="9739" y="19132"/>
                      <a:pt x="10883" y="18524"/>
                    </a:cubicBezTo>
                    <a:cubicBezTo>
                      <a:pt x="15168" y="16214"/>
                      <a:pt x="18664" y="10804"/>
                      <a:pt x="17722" y="5789"/>
                    </a:cubicBezTo>
                    <a:cubicBezTo>
                      <a:pt x="17066" y="2239"/>
                      <a:pt x="14240"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91;p31">
                <a:extLst>
                  <a:ext uri="{FF2B5EF4-FFF2-40B4-BE49-F238E27FC236}">
                    <a16:creationId xmlns:a16="http://schemas.microsoft.com/office/drawing/2014/main" id="{5ADF37DE-C0A7-07FF-DA6F-2C5726E58A25}"/>
                  </a:ext>
                </a:extLst>
              </p:cNvPr>
              <p:cNvSpPr/>
              <p:nvPr/>
            </p:nvSpPr>
            <p:spPr>
              <a:xfrm>
                <a:off x="3219175" y="1912175"/>
                <a:ext cx="218100" cy="337425"/>
              </a:xfrm>
              <a:custGeom>
                <a:avLst/>
                <a:gdLst/>
                <a:ahLst/>
                <a:cxnLst/>
                <a:rect l="l" t="t" r="r" b="b"/>
                <a:pathLst>
                  <a:path w="8724" h="13497" extrusionOk="0">
                    <a:moveTo>
                      <a:pt x="3192" y="3982"/>
                    </a:moveTo>
                    <a:cubicBezTo>
                      <a:pt x="3283" y="4742"/>
                      <a:pt x="3374" y="5107"/>
                      <a:pt x="3526" y="5897"/>
                    </a:cubicBezTo>
                    <a:cubicBezTo>
                      <a:pt x="3357" y="5923"/>
                      <a:pt x="3202" y="5938"/>
                      <a:pt x="3064" y="5938"/>
                    </a:cubicBezTo>
                    <a:cubicBezTo>
                      <a:pt x="2705" y="5938"/>
                      <a:pt x="2459" y="5831"/>
                      <a:pt x="2371" y="5502"/>
                    </a:cubicBezTo>
                    <a:cubicBezTo>
                      <a:pt x="2310" y="5046"/>
                      <a:pt x="2523" y="4499"/>
                      <a:pt x="3192" y="3982"/>
                    </a:cubicBezTo>
                    <a:close/>
                    <a:moveTo>
                      <a:pt x="5717" y="7576"/>
                    </a:moveTo>
                    <a:cubicBezTo>
                      <a:pt x="6076" y="7576"/>
                      <a:pt x="6317" y="7712"/>
                      <a:pt x="6383" y="8086"/>
                    </a:cubicBezTo>
                    <a:cubicBezTo>
                      <a:pt x="6444" y="8542"/>
                      <a:pt x="6231" y="9028"/>
                      <a:pt x="5624" y="9514"/>
                    </a:cubicBezTo>
                    <a:cubicBezTo>
                      <a:pt x="5472" y="8754"/>
                      <a:pt x="5411" y="8390"/>
                      <a:pt x="5259" y="7630"/>
                    </a:cubicBezTo>
                    <a:cubicBezTo>
                      <a:pt x="5427" y="7596"/>
                      <a:pt x="5581" y="7576"/>
                      <a:pt x="5717" y="7576"/>
                    </a:cubicBezTo>
                    <a:close/>
                    <a:moveTo>
                      <a:pt x="3830" y="0"/>
                    </a:moveTo>
                    <a:cubicBezTo>
                      <a:pt x="3344" y="244"/>
                      <a:pt x="3070" y="396"/>
                      <a:pt x="2523" y="669"/>
                    </a:cubicBezTo>
                    <a:cubicBezTo>
                      <a:pt x="2645" y="1277"/>
                      <a:pt x="2675" y="1581"/>
                      <a:pt x="2797" y="2189"/>
                    </a:cubicBezTo>
                    <a:cubicBezTo>
                      <a:pt x="1277" y="3101"/>
                      <a:pt x="0" y="4803"/>
                      <a:pt x="304" y="6657"/>
                    </a:cubicBezTo>
                    <a:cubicBezTo>
                      <a:pt x="514" y="7876"/>
                      <a:pt x="1260" y="8224"/>
                      <a:pt x="2163" y="8224"/>
                    </a:cubicBezTo>
                    <a:cubicBezTo>
                      <a:pt x="2700" y="8224"/>
                      <a:pt x="3293" y="8100"/>
                      <a:pt x="3861" y="7964"/>
                    </a:cubicBezTo>
                    <a:cubicBezTo>
                      <a:pt x="4013" y="8876"/>
                      <a:pt x="4134" y="9332"/>
                      <a:pt x="4286" y="10244"/>
                    </a:cubicBezTo>
                    <a:cubicBezTo>
                      <a:pt x="3636" y="10496"/>
                      <a:pt x="2956" y="10631"/>
                      <a:pt x="2348" y="10631"/>
                    </a:cubicBezTo>
                    <a:cubicBezTo>
                      <a:pt x="2075" y="10631"/>
                      <a:pt x="1816" y="10604"/>
                      <a:pt x="1581" y="10548"/>
                    </a:cubicBezTo>
                    <a:cubicBezTo>
                      <a:pt x="1429" y="11338"/>
                      <a:pt x="1307" y="11763"/>
                      <a:pt x="1155" y="12554"/>
                    </a:cubicBezTo>
                    <a:cubicBezTo>
                      <a:pt x="1385" y="12611"/>
                      <a:pt x="1649" y="12640"/>
                      <a:pt x="1938" y="12640"/>
                    </a:cubicBezTo>
                    <a:cubicBezTo>
                      <a:pt x="2722" y="12640"/>
                      <a:pt x="3688" y="12429"/>
                      <a:pt x="4620" y="12007"/>
                    </a:cubicBezTo>
                    <a:cubicBezTo>
                      <a:pt x="4742" y="12584"/>
                      <a:pt x="4772" y="12888"/>
                      <a:pt x="4894" y="13496"/>
                    </a:cubicBezTo>
                    <a:cubicBezTo>
                      <a:pt x="5380" y="13253"/>
                      <a:pt x="5654" y="13131"/>
                      <a:pt x="6171" y="12858"/>
                    </a:cubicBezTo>
                    <a:cubicBezTo>
                      <a:pt x="6049" y="12219"/>
                      <a:pt x="6019" y="11915"/>
                      <a:pt x="5928" y="11308"/>
                    </a:cubicBezTo>
                    <a:cubicBezTo>
                      <a:pt x="7447" y="10396"/>
                      <a:pt x="8724" y="8724"/>
                      <a:pt x="8390" y="6961"/>
                    </a:cubicBezTo>
                    <a:cubicBezTo>
                      <a:pt x="8198" y="5772"/>
                      <a:pt x="7449" y="5418"/>
                      <a:pt x="6541" y="5418"/>
                    </a:cubicBezTo>
                    <a:cubicBezTo>
                      <a:pt x="6010" y="5418"/>
                      <a:pt x="5424" y="5539"/>
                      <a:pt x="4864" y="5684"/>
                    </a:cubicBezTo>
                    <a:cubicBezTo>
                      <a:pt x="4712" y="4712"/>
                      <a:pt x="4590" y="4256"/>
                      <a:pt x="4438" y="3314"/>
                    </a:cubicBezTo>
                    <a:cubicBezTo>
                      <a:pt x="4976" y="3094"/>
                      <a:pt x="5552" y="2992"/>
                      <a:pt x="6137" y="2992"/>
                    </a:cubicBezTo>
                    <a:cubicBezTo>
                      <a:pt x="6280" y="2992"/>
                      <a:pt x="6423" y="2998"/>
                      <a:pt x="6566" y="3010"/>
                    </a:cubicBezTo>
                    <a:cubicBezTo>
                      <a:pt x="6718" y="2219"/>
                      <a:pt x="6748" y="1794"/>
                      <a:pt x="6900" y="1003"/>
                    </a:cubicBezTo>
                    <a:cubicBezTo>
                      <a:pt x="6733" y="979"/>
                      <a:pt x="6557" y="966"/>
                      <a:pt x="6377" y="966"/>
                    </a:cubicBezTo>
                    <a:cubicBezTo>
                      <a:pt x="5671" y="966"/>
                      <a:pt x="4878" y="1151"/>
                      <a:pt x="4104" y="1490"/>
                    </a:cubicBezTo>
                    <a:cubicBezTo>
                      <a:pt x="3982" y="912"/>
                      <a:pt x="3952" y="608"/>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92;p31">
                <a:extLst>
                  <a:ext uri="{FF2B5EF4-FFF2-40B4-BE49-F238E27FC236}">
                    <a16:creationId xmlns:a16="http://schemas.microsoft.com/office/drawing/2014/main" id="{F6566880-3289-C7B2-FD25-E2B498C967EE}"/>
                  </a:ext>
                </a:extLst>
              </p:cNvPr>
              <p:cNvSpPr/>
              <p:nvPr/>
            </p:nvSpPr>
            <p:spPr>
              <a:xfrm>
                <a:off x="3710904" y="1696193"/>
                <a:ext cx="158250" cy="139500"/>
              </a:xfrm>
              <a:custGeom>
                <a:avLst/>
                <a:gdLst/>
                <a:ahLst/>
                <a:cxnLst/>
                <a:rect l="l" t="t" r="r" b="b"/>
                <a:pathLst>
                  <a:path w="6330" h="5580" extrusionOk="0">
                    <a:moveTo>
                      <a:pt x="2035" y="1"/>
                    </a:moveTo>
                    <a:cubicBezTo>
                      <a:pt x="802" y="1"/>
                      <a:pt x="0" y="1090"/>
                      <a:pt x="212" y="2386"/>
                    </a:cubicBezTo>
                    <a:cubicBezTo>
                      <a:pt x="516" y="3906"/>
                      <a:pt x="2005" y="5152"/>
                      <a:pt x="3616" y="5487"/>
                    </a:cubicBezTo>
                    <a:cubicBezTo>
                      <a:pt x="3887" y="5549"/>
                      <a:pt x="4147" y="5580"/>
                      <a:pt x="4389" y="5580"/>
                    </a:cubicBezTo>
                    <a:cubicBezTo>
                      <a:pt x="5559" y="5580"/>
                      <a:pt x="6330" y="4872"/>
                      <a:pt x="6078" y="3663"/>
                    </a:cubicBezTo>
                    <a:cubicBezTo>
                      <a:pt x="5744" y="2052"/>
                      <a:pt x="4285" y="471"/>
                      <a:pt x="2613" y="76"/>
                    </a:cubicBezTo>
                    <a:cubicBezTo>
                      <a:pt x="2412" y="25"/>
                      <a:pt x="2219"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93;p31">
                <a:extLst>
                  <a:ext uri="{FF2B5EF4-FFF2-40B4-BE49-F238E27FC236}">
                    <a16:creationId xmlns:a16="http://schemas.microsoft.com/office/drawing/2014/main" id="{02E830F6-7BC8-26A8-2882-EC5515FA9483}"/>
                  </a:ext>
                </a:extLst>
              </p:cNvPr>
              <p:cNvSpPr/>
              <p:nvPr/>
            </p:nvSpPr>
            <p:spPr>
              <a:xfrm>
                <a:off x="3774100" y="2106607"/>
                <a:ext cx="158375" cy="139725"/>
              </a:xfrm>
              <a:custGeom>
                <a:avLst/>
                <a:gdLst/>
                <a:ahLst/>
                <a:cxnLst/>
                <a:rect l="l" t="t" r="r" b="b"/>
                <a:pathLst>
                  <a:path w="6335" h="5589" extrusionOk="0">
                    <a:moveTo>
                      <a:pt x="2072" y="0"/>
                    </a:moveTo>
                    <a:cubicBezTo>
                      <a:pt x="819" y="0"/>
                      <a:pt x="1" y="1098"/>
                      <a:pt x="214" y="2406"/>
                    </a:cubicBezTo>
                    <a:cubicBezTo>
                      <a:pt x="518" y="3926"/>
                      <a:pt x="2008" y="5172"/>
                      <a:pt x="3619" y="5507"/>
                    </a:cubicBezTo>
                    <a:cubicBezTo>
                      <a:pt x="3880" y="5562"/>
                      <a:pt x="4131" y="5589"/>
                      <a:pt x="4365" y="5589"/>
                    </a:cubicBezTo>
                    <a:cubicBezTo>
                      <a:pt x="5550" y="5589"/>
                      <a:pt x="6334" y="4901"/>
                      <a:pt x="6081" y="3683"/>
                    </a:cubicBezTo>
                    <a:cubicBezTo>
                      <a:pt x="5746" y="2011"/>
                      <a:pt x="4257" y="461"/>
                      <a:pt x="2615" y="66"/>
                    </a:cubicBezTo>
                    <a:cubicBezTo>
                      <a:pt x="2427" y="21"/>
                      <a:pt x="2246"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94;p31">
                <a:extLst>
                  <a:ext uri="{FF2B5EF4-FFF2-40B4-BE49-F238E27FC236}">
                    <a16:creationId xmlns:a16="http://schemas.microsoft.com/office/drawing/2014/main" id="{88A53289-C188-56B2-246D-E5051FD7745B}"/>
                  </a:ext>
                </a:extLst>
              </p:cNvPr>
              <p:cNvSpPr/>
              <p:nvPr/>
            </p:nvSpPr>
            <p:spPr>
              <a:xfrm>
                <a:off x="2694985" y="1936311"/>
                <a:ext cx="159000" cy="139950"/>
              </a:xfrm>
              <a:custGeom>
                <a:avLst/>
                <a:gdLst/>
                <a:ahLst/>
                <a:cxnLst/>
                <a:rect l="l" t="t" r="r" b="b"/>
                <a:pathLst>
                  <a:path w="6360" h="5598" extrusionOk="0">
                    <a:moveTo>
                      <a:pt x="2004" y="1"/>
                    </a:moveTo>
                    <a:cubicBezTo>
                      <a:pt x="792" y="1"/>
                      <a:pt x="0" y="707"/>
                      <a:pt x="255" y="1905"/>
                    </a:cubicBezTo>
                    <a:cubicBezTo>
                      <a:pt x="620" y="3576"/>
                      <a:pt x="2048" y="5096"/>
                      <a:pt x="3720" y="5522"/>
                    </a:cubicBezTo>
                    <a:cubicBezTo>
                      <a:pt x="3925" y="5573"/>
                      <a:pt x="4122" y="5597"/>
                      <a:pt x="4308" y="5597"/>
                    </a:cubicBezTo>
                    <a:cubicBezTo>
                      <a:pt x="5561" y="5597"/>
                      <a:pt x="6359" y="4508"/>
                      <a:pt x="6121" y="3212"/>
                    </a:cubicBezTo>
                    <a:cubicBezTo>
                      <a:pt x="5848" y="1692"/>
                      <a:pt x="4389" y="446"/>
                      <a:pt x="2747" y="81"/>
                    </a:cubicBezTo>
                    <a:cubicBezTo>
                      <a:pt x="2487" y="27"/>
                      <a:pt x="2238" y="1"/>
                      <a:pt x="20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95;p31">
                <a:extLst>
                  <a:ext uri="{FF2B5EF4-FFF2-40B4-BE49-F238E27FC236}">
                    <a16:creationId xmlns:a16="http://schemas.microsoft.com/office/drawing/2014/main" id="{DB0C47FB-8C39-9F53-6B26-7E143132CA72}"/>
                  </a:ext>
                </a:extLst>
              </p:cNvPr>
              <p:cNvSpPr/>
              <p:nvPr/>
            </p:nvSpPr>
            <p:spPr>
              <a:xfrm>
                <a:off x="2776216" y="2366185"/>
                <a:ext cx="158250" cy="139925"/>
              </a:xfrm>
              <a:custGeom>
                <a:avLst/>
                <a:gdLst/>
                <a:ahLst/>
                <a:cxnLst/>
                <a:rect l="l" t="t" r="r" b="b"/>
                <a:pathLst>
                  <a:path w="6330" h="5597" extrusionOk="0">
                    <a:moveTo>
                      <a:pt x="1978" y="1"/>
                    </a:moveTo>
                    <a:cubicBezTo>
                      <a:pt x="772" y="1"/>
                      <a:pt x="0" y="711"/>
                      <a:pt x="255" y="1935"/>
                    </a:cubicBezTo>
                    <a:cubicBezTo>
                      <a:pt x="590" y="3607"/>
                      <a:pt x="2049" y="5126"/>
                      <a:pt x="3690" y="5521"/>
                    </a:cubicBezTo>
                    <a:cubicBezTo>
                      <a:pt x="3895" y="5573"/>
                      <a:pt x="4092" y="5597"/>
                      <a:pt x="4278" y="5597"/>
                    </a:cubicBezTo>
                    <a:cubicBezTo>
                      <a:pt x="5531" y="5597"/>
                      <a:pt x="6329" y="4508"/>
                      <a:pt x="6091" y="3211"/>
                    </a:cubicBezTo>
                    <a:cubicBezTo>
                      <a:pt x="5787" y="1722"/>
                      <a:pt x="4328" y="476"/>
                      <a:pt x="2717" y="81"/>
                    </a:cubicBezTo>
                    <a:cubicBezTo>
                      <a:pt x="2458" y="27"/>
                      <a:pt x="2210" y="1"/>
                      <a:pt x="19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0" name="Picture 39">
            <a:extLst>
              <a:ext uri="{FF2B5EF4-FFF2-40B4-BE49-F238E27FC236}">
                <a16:creationId xmlns:a16="http://schemas.microsoft.com/office/drawing/2014/main" id="{81F0EB52-0ECF-78AC-93A6-B28C90B0742F}"/>
              </a:ext>
            </a:extLst>
          </p:cNvPr>
          <p:cNvPicPr>
            <a:picLocks noChangeAspect="1"/>
          </p:cNvPicPr>
          <p:nvPr/>
        </p:nvPicPr>
        <p:blipFill rotWithShape="1">
          <a:blip r:embed="rId2"/>
          <a:srcRect b="32995"/>
          <a:stretch/>
        </p:blipFill>
        <p:spPr>
          <a:xfrm>
            <a:off x="5379265" y="3320878"/>
            <a:ext cx="2842051" cy="1620837"/>
          </a:xfrm>
          <a:prstGeom prst="rect">
            <a:avLst/>
          </a:prstGeom>
          <a:ln w="38100">
            <a:solidFill>
              <a:srgbClr val="98C281"/>
            </a:solidFill>
          </a:ln>
        </p:spPr>
      </p:pic>
      <p:sp>
        <p:nvSpPr>
          <p:cNvPr id="41" name="TextBox 40">
            <a:extLst>
              <a:ext uri="{FF2B5EF4-FFF2-40B4-BE49-F238E27FC236}">
                <a16:creationId xmlns:a16="http://schemas.microsoft.com/office/drawing/2014/main" id="{27E78577-8483-9CD1-CE09-6C65D346105B}"/>
              </a:ext>
            </a:extLst>
          </p:cNvPr>
          <p:cNvSpPr txBox="1"/>
          <p:nvPr/>
        </p:nvSpPr>
        <p:spPr>
          <a:xfrm>
            <a:off x="3334327" y="4347364"/>
            <a:ext cx="1814029" cy="442674"/>
          </a:xfrm>
          <a:prstGeom prst="roundRect">
            <a:avLst/>
          </a:prstGeom>
          <a:solidFill>
            <a:srgbClr val="FBFDD8"/>
          </a:solidFill>
        </p:spPr>
        <p:txBody>
          <a:bodyPr wrap="square">
            <a:spAutoFit/>
          </a:bodyPr>
          <a:lstStyle>
            <a:defPPr marR="0" lvl="0" algn="l" rtl="0">
              <a:lnSpc>
                <a:spcPct val="100000"/>
              </a:lnSpc>
              <a:spcBef>
                <a:spcPts val="0"/>
              </a:spcBef>
              <a:spcAft>
                <a:spcPts val="0"/>
              </a:spcAft>
            </a:defPPr>
            <a:lvl1pPr algn="just">
              <a:defRPr sz="2000">
                <a:effectLst/>
                <a:latin typeface="-apple-system"/>
              </a:defRPr>
            </a:lvl1pPr>
          </a:lstStyle>
          <a:p>
            <a:pPr algn="ctr"/>
            <a:r>
              <a:rPr lang="en-GB" dirty="0"/>
              <a:t>Cleaned Data</a:t>
            </a:r>
          </a:p>
        </p:txBody>
      </p:sp>
      <p:cxnSp>
        <p:nvCxnSpPr>
          <p:cNvPr id="43" name="Connector: Curved 42">
            <a:extLst>
              <a:ext uri="{FF2B5EF4-FFF2-40B4-BE49-F238E27FC236}">
                <a16:creationId xmlns:a16="http://schemas.microsoft.com/office/drawing/2014/main" id="{78B9BEED-57AF-17B8-E2FB-49AD79026735}"/>
              </a:ext>
            </a:extLst>
          </p:cNvPr>
          <p:cNvCxnSpPr>
            <a:stCxn id="41" idx="0"/>
          </p:cNvCxnSpPr>
          <p:nvPr/>
        </p:nvCxnSpPr>
        <p:spPr>
          <a:xfrm rot="5400000" flipH="1" flipV="1">
            <a:off x="4492365" y="3460465"/>
            <a:ext cx="635877" cy="1137923"/>
          </a:xfrm>
          <a:prstGeom prst="curvedConnector2">
            <a:avLst/>
          </a:prstGeom>
          <a:ln w="28575">
            <a:solidFill>
              <a:srgbClr val="FBFDD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1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61AE61-4D2E-48F8-E523-0935BD6E5819}"/>
              </a:ext>
            </a:extLst>
          </p:cNvPr>
          <p:cNvSpPr/>
          <p:nvPr/>
        </p:nvSpPr>
        <p:spPr>
          <a:xfrm>
            <a:off x="-1" y="0"/>
            <a:ext cx="6132945" cy="452582"/>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1">
            <a:extLst>
              <a:ext uri="{FF2B5EF4-FFF2-40B4-BE49-F238E27FC236}">
                <a16:creationId xmlns:a16="http://schemas.microsoft.com/office/drawing/2014/main" id="{BBE75595-FB9E-2D43-5270-E39CBF76F6E2}"/>
              </a:ext>
            </a:extLst>
          </p:cNvPr>
          <p:cNvSpPr>
            <a:spLocks noGrp="1"/>
          </p:cNvSpPr>
          <p:nvPr>
            <p:ph type="title"/>
          </p:nvPr>
        </p:nvSpPr>
        <p:spPr>
          <a:xfrm>
            <a:off x="6215639" y="73891"/>
            <a:ext cx="2836001" cy="1357745"/>
          </a:xfrm>
        </p:spPr>
        <p:txBody>
          <a:bodyPr/>
          <a:lstStyle/>
          <a:p>
            <a:pPr algn="l"/>
            <a:r>
              <a:rPr lang="en-GB" dirty="0"/>
              <a:t>OVERALL TRENDS FROM 1999-2023</a:t>
            </a:r>
          </a:p>
        </p:txBody>
      </p:sp>
      <p:pic>
        <p:nvPicPr>
          <p:cNvPr id="12" name="Picture 11">
            <a:extLst>
              <a:ext uri="{FF2B5EF4-FFF2-40B4-BE49-F238E27FC236}">
                <a16:creationId xmlns:a16="http://schemas.microsoft.com/office/drawing/2014/main" id="{8F0BDFF7-5992-7F1F-6A2C-9CC84C80CDDF}"/>
              </a:ext>
            </a:extLst>
          </p:cNvPr>
          <p:cNvPicPr>
            <a:picLocks noChangeAspect="1"/>
          </p:cNvPicPr>
          <p:nvPr/>
        </p:nvPicPr>
        <p:blipFill rotWithShape="1">
          <a:blip r:embed="rId2"/>
          <a:srcRect l="4579" r="4936" b="2850"/>
          <a:stretch/>
        </p:blipFill>
        <p:spPr>
          <a:xfrm>
            <a:off x="0" y="205071"/>
            <a:ext cx="6132945" cy="4938429"/>
          </a:xfrm>
          <a:prstGeom prst="rect">
            <a:avLst/>
          </a:prstGeom>
        </p:spPr>
      </p:pic>
      <p:sp>
        <p:nvSpPr>
          <p:cNvPr id="14" name="TextBox 13">
            <a:extLst>
              <a:ext uri="{FF2B5EF4-FFF2-40B4-BE49-F238E27FC236}">
                <a16:creationId xmlns:a16="http://schemas.microsoft.com/office/drawing/2014/main" id="{FF660ED9-141E-2C22-34BE-CC6E3758AFE5}"/>
              </a:ext>
            </a:extLst>
          </p:cNvPr>
          <p:cNvSpPr txBox="1"/>
          <p:nvPr/>
        </p:nvSpPr>
        <p:spPr>
          <a:xfrm>
            <a:off x="6279856" y="1357746"/>
            <a:ext cx="2836001" cy="3539430"/>
          </a:xfrm>
          <a:prstGeom prst="rect">
            <a:avLst/>
          </a:prstGeom>
          <a:noFill/>
        </p:spPr>
        <p:txBody>
          <a:bodyPr wrap="square" rtlCol="0">
            <a:spAutoFit/>
          </a:bodyPr>
          <a:lstStyle/>
          <a:p>
            <a:r>
              <a:rPr lang="en-GB" sz="1600" dirty="0">
                <a:latin typeface="-apple-system"/>
              </a:rPr>
              <a:t>In general, the EUR to USD exchange rate fluctuated dramatically over the period of time from 1999 to 2023.</a:t>
            </a:r>
          </a:p>
          <a:p>
            <a:endParaRPr lang="en-GB" sz="1600" dirty="0">
              <a:latin typeface="-apple-system"/>
            </a:endParaRPr>
          </a:p>
          <a:p>
            <a:r>
              <a:rPr lang="en-GB" sz="1600" dirty="0">
                <a:latin typeface="-apple-system"/>
              </a:rPr>
              <a:t>In particular, the exchange rate between them increased sharply and reached it peaks from 2003 to 2008, then fluctuated remarkably with the </a:t>
            </a:r>
            <a:r>
              <a:rPr lang="en-GB" sz="1600" b="1" dirty="0">
                <a:latin typeface="-apple-system"/>
              </a:rPr>
              <a:t>downward trend </a:t>
            </a:r>
            <a:r>
              <a:rPr lang="en-GB" sz="1600" dirty="0">
                <a:latin typeface="-apple-system"/>
              </a:rPr>
              <a:t>in the next period.</a:t>
            </a:r>
          </a:p>
          <a:p>
            <a:endParaRPr lang="en-GB" sz="1600" dirty="0">
              <a:latin typeface="-apple-system"/>
            </a:endParaRPr>
          </a:p>
          <a:p>
            <a:endParaRPr lang="en-GB" sz="1600" dirty="0">
              <a:latin typeface="-apple-system"/>
            </a:endParaRPr>
          </a:p>
        </p:txBody>
      </p:sp>
    </p:spTree>
    <p:extLst>
      <p:ext uri="{BB962C8B-B14F-4D97-AF65-F5344CB8AC3E}">
        <p14:creationId xmlns:p14="http://schemas.microsoft.com/office/powerpoint/2010/main" val="12800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4969F0-6096-4102-902B-A72AED83FE06}"/>
              </a:ext>
            </a:extLst>
          </p:cNvPr>
          <p:cNvPicPr>
            <a:picLocks noChangeAspect="1"/>
          </p:cNvPicPr>
          <p:nvPr/>
        </p:nvPicPr>
        <p:blipFill rotWithShape="1">
          <a:blip r:embed="rId2"/>
          <a:srcRect l="3592" r="4107"/>
          <a:stretch/>
        </p:blipFill>
        <p:spPr>
          <a:xfrm>
            <a:off x="0" y="0"/>
            <a:ext cx="4747492" cy="5143500"/>
          </a:xfrm>
          <a:prstGeom prst="rect">
            <a:avLst/>
          </a:prstGeom>
        </p:spPr>
      </p:pic>
      <p:sp>
        <p:nvSpPr>
          <p:cNvPr id="9" name="Title 1">
            <a:extLst>
              <a:ext uri="{FF2B5EF4-FFF2-40B4-BE49-F238E27FC236}">
                <a16:creationId xmlns:a16="http://schemas.microsoft.com/office/drawing/2014/main" id="{311257DA-1AFF-CDBD-8B86-E4D74D932967}"/>
              </a:ext>
            </a:extLst>
          </p:cNvPr>
          <p:cNvSpPr>
            <a:spLocks noGrp="1"/>
          </p:cNvSpPr>
          <p:nvPr>
            <p:ph type="title"/>
          </p:nvPr>
        </p:nvSpPr>
        <p:spPr>
          <a:xfrm>
            <a:off x="4830619" y="0"/>
            <a:ext cx="4396509" cy="1357745"/>
          </a:xfrm>
        </p:spPr>
        <p:txBody>
          <a:bodyPr/>
          <a:lstStyle/>
          <a:p>
            <a:pPr algn="l"/>
            <a:r>
              <a:rPr lang="en-GB" dirty="0"/>
              <a:t>CORONAVIRUS PANDEMIC (2020) VS PERIOD 2016-2019</a:t>
            </a:r>
          </a:p>
        </p:txBody>
      </p:sp>
      <p:sp>
        <p:nvSpPr>
          <p:cNvPr id="10" name="TextBox 9">
            <a:extLst>
              <a:ext uri="{FF2B5EF4-FFF2-40B4-BE49-F238E27FC236}">
                <a16:creationId xmlns:a16="http://schemas.microsoft.com/office/drawing/2014/main" id="{8972E344-C444-2F01-D771-8216F0A2B18D}"/>
              </a:ext>
            </a:extLst>
          </p:cNvPr>
          <p:cNvSpPr txBox="1"/>
          <p:nvPr/>
        </p:nvSpPr>
        <p:spPr>
          <a:xfrm>
            <a:off x="4830619" y="1357745"/>
            <a:ext cx="4192875" cy="2800767"/>
          </a:xfrm>
          <a:prstGeom prst="rect">
            <a:avLst/>
          </a:prstGeom>
          <a:noFill/>
        </p:spPr>
        <p:txBody>
          <a:bodyPr wrap="square" rtlCol="0">
            <a:spAutoFit/>
          </a:bodyPr>
          <a:lstStyle/>
          <a:p>
            <a:r>
              <a:rPr lang="en-GB" sz="1600" dirty="0">
                <a:latin typeface="-apple-system"/>
              </a:rPr>
              <a:t>After increasing and reaching about 1.25 in the middle of 2018, the Euro to US dollar exchange rate witnessed a </a:t>
            </a:r>
            <a:r>
              <a:rPr lang="en-GB" sz="1600" b="1" dirty="0">
                <a:latin typeface="-apple-system"/>
              </a:rPr>
              <a:t>decline</a:t>
            </a:r>
            <a:r>
              <a:rPr lang="en-GB" sz="1600" dirty="0">
                <a:latin typeface="-apple-system"/>
              </a:rPr>
              <a:t> until about the end of early 2020.</a:t>
            </a:r>
          </a:p>
          <a:p>
            <a:endParaRPr lang="en-GB" sz="1600" dirty="0">
              <a:latin typeface="-apple-system"/>
            </a:endParaRPr>
          </a:p>
          <a:p>
            <a:r>
              <a:rPr lang="en-GB" sz="1600" dirty="0">
                <a:latin typeface="-apple-system"/>
              </a:rPr>
              <a:t>In other words, the Euro to US dollar started to </a:t>
            </a:r>
            <a:r>
              <a:rPr lang="en-GB" sz="1600" b="1" dirty="0">
                <a:latin typeface="-apple-system"/>
              </a:rPr>
              <a:t>increase again</a:t>
            </a:r>
            <a:r>
              <a:rPr lang="en-GB" sz="1600" dirty="0">
                <a:latin typeface="-apple-system"/>
              </a:rPr>
              <a:t> in the rest of 2020.</a:t>
            </a:r>
          </a:p>
          <a:p>
            <a:endParaRPr lang="en-GB" sz="1600" dirty="0">
              <a:latin typeface="-apple-system"/>
            </a:endParaRPr>
          </a:p>
          <a:p>
            <a:endParaRPr lang="en-GB" sz="1600" dirty="0">
              <a:latin typeface="-apple-system"/>
            </a:endParaRPr>
          </a:p>
          <a:p>
            <a:endParaRPr lang="en-GB" sz="1600" dirty="0">
              <a:latin typeface="-apple-system"/>
            </a:endParaRPr>
          </a:p>
          <a:p>
            <a:endParaRPr lang="en-GB" sz="1600" dirty="0">
              <a:latin typeface="-apple-system"/>
            </a:endParaRPr>
          </a:p>
        </p:txBody>
      </p:sp>
    </p:spTree>
    <p:extLst>
      <p:ext uri="{BB962C8B-B14F-4D97-AF65-F5344CB8AC3E}">
        <p14:creationId xmlns:p14="http://schemas.microsoft.com/office/powerpoint/2010/main" val="21010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4969F0-6096-4102-902B-A72AED83FE06}"/>
              </a:ext>
            </a:extLst>
          </p:cNvPr>
          <p:cNvPicPr>
            <a:picLocks noChangeAspect="1"/>
          </p:cNvPicPr>
          <p:nvPr/>
        </p:nvPicPr>
        <p:blipFill rotWithShape="1">
          <a:blip r:embed="rId2"/>
          <a:srcRect l="3592" r="4107"/>
          <a:stretch/>
        </p:blipFill>
        <p:spPr>
          <a:xfrm>
            <a:off x="0" y="0"/>
            <a:ext cx="4747492" cy="5143500"/>
          </a:xfrm>
          <a:prstGeom prst="rect">
            <a:avLst/>
          </a:prstGeom>
        </p:spPr>
      </p:pic>
      <p:sp>
        <p:nvSpPr>
          <p:cNvPr id="9" name="Title 1">
            <a:extLst>
              <a:ext uri="{FF2B5EF4-FFF2-40B4-BE49-F238E27FC236}">
                <a16:creationId xmlns:a16="http://schemas.microsoft.com/office/drawing/2014/main" id="{311257DA-1AFF-CDBD-8B86-E4D74D932967}"/>
              </a:ext>
            </a:extLst>
          </p:cNvPr>
          <p:cNvSpPr>
            <a:spLocks noGrp="1"/>
          </p:cNvSpPr>
          <p:nvPr>
            <p:ph type="title"/>
          </p:nvPr>
        </p:nvSpPr>
        <p:spPr>
          <a:xfrm>
            <a:off x="4830619" y="0"/>
            <a:ext cx="4396509" cy="1357745"/>
          </a:xfrm>
        </p:spPr>
        <p:txBody>
          <a:bodyPr/>
          <a:lstStyle/>
          <a:p>
            <a:pPr algn="l"/>
            <a:r>
              <a:rPr lang="en-GB" dirty="0"/>
              <a:t>CORONAVIRUS PANDEMIC (2020) VS PERIOD 2016-2019</a:t>
            </a:r>
          </a:p>
        </p:txBody>
      </p:sp>
      <p:sp>
        <p:nvSpPr>
          <p:cNvPr id="10" name="TextBox 9">
            <a:extLst>
              <a:ext uri="{FF2B5EF4-FFF2-40B4-BE49-F238E27FC236}">
                <a16:creationId xmlns:a16="http://schemas.microsoft.com/office/drawing/2014/main" id="{8972E344-C444-2F01-D771-8216F0A2B18D}"/>
              </a:ext>
            </a:extLst>
          </p:cNvPr>
          <p:cNvSpPr txBox="1"/>
          <p:nvPr/>
        </p:nvSpPr>
        <p:spPr>
          <a:xfrm>
            <a:off x="4830619" y="1265385"/>
            <a:ext cx="4192875" cy="4770537"/>
          </a:xfrm>
          <a:prstGeom prst="rect">
            <a:avLst/>
          </a:prstGeom>
          <a:noFill/>
        </p:spPr>
        <p:txBody>
          <a:bodyPr wrap="square" rtlCol="0">
            <a:spAutoFit/>
          </a:bodyPr>
          <a:lstStyle/>
          <a:p>
            <a:r>
              <a:rPr lang="en-GB" sz="1600" dirty="0">
                <a:latin typeface="-apple-system"/>
              </a:rPr>
              <a:t>There is many explanation for this trend and one of them is:</a:t>
            </a:r>
          </a:p>
          <a:p>
            <a:pPr marL="285750" indent="-285750">
              <a:buFont typeface="Arial" panose="020B0604020202020204" pitchFamily="34" charset="0"/>
              <a:buChar char="•"/>
            </a:pPr>
            <a:r>
              <a:rPr lang="en-GB" sz="1600" dirty="0">
                <a:latin typeface="-apple-system"/>
              </a:rPr>
              <a:t>At the beginning of 2020, the pandemic just started, and almost people could not image of its large impact on economic in the future, so the exchange rate just followed its trend at that time.</a:t>
            </a:r>
          </a:p>
          <a:p>
            <a:pPr marL="285750" indent="-285750">
              <a:buFont typeface="Arial" panose="020B0604020202020204" pitchFamily="34" charset="0"/>
              <a:buChar char="•"/>
            </a:pPr>
            <a:r>
              <a:rPr lang="en-GB" sz="1600" dirty="0">
                <a:latin typeface="-apple-system"/>
              </a:rPr>
              <a:t>However, from the middle of 2020, </a:t>
            </a:r>
            <a:r>
              <a:rPr lang="en-US" sz="1600" dirty="0">
                <a:latin typeface="-apple-system"/>
              </a:rPr>
              <a:t>The virus's impact on global economies led to increased market volatility. Investors tended to seek refuge in safe-haven currencies, and the US Dollar is often considered a safe haven currency. This increased demand for the US Dollar relative to the Euro, leading to a depreciation of the Euro.</a:t>
            </a:r>
            <a:endParaRPr lang="en-GB" sz="1600" dirty="0">
              <a:latin typeface="-apple-system"/>
            </a:endParaRPr>
          </a:p>
          <a:p>
            <a:endParaRPr lang="en-GB" sz="1600" dirty="0">
              <a:latin typeface="-apple-system"/>
            </a:endParaRPr>
          </a:p>
          <a:p>
            <a:endParaRPr lang="en-GB" sz="1600" dirty="0">
              <a:latin typeface="-apple-system"/>
            </a:endParaRPr>
          </a:p>
          <a:p>
            <a:endParaRPr lang="en-GB" sz="1600" dirty="0">
              <a:latin typeface="-apple-system"/>
            </a:endParaRPr>
          </a:p>
          <a:p>
            <a:endParaRPr lang="en-GB" sz="1600" dirty="0">
              <a:latin typeface="-apple-system"/>
            </a:endParaRPr>
          </a:p>
        </p:txBody>
      </p:sp>
    </p:spTree>
    <p:extLst>
      <p:ext uri="{BB962C8B-B14F-4D97-AF65-F5344CB8AC3E}">
        <p14:creationId xmlns:p14="http://schemas.microsoft.com/office/powerpoint/2010/main" val="1918302869"/>
      </p:ext>
    </p:extLst>
  </p:cSld>
  <p:clrMapOvr>
    <a:masterClrMapping/>
  </p:clrMapOvr>
</p:sld>
</file>

<file path=ppt/theme/theme1.xml><?xml version="1.0" encoding="utf-8"?>
<a:theme xmlns:a="http://schemas.openxmlformats.org/drawingml/2006/main" name="US National Dollar Day Minitheme by Slidesgo">
  <a:themeElements>
    <a:clrScheme name="Simple Light">
      <a:dk1>
        <a:srgbClr val="1A3A22"/>
      </a:dk1>
      <a:lt1>
        <a:srgbClr val="B8D8A6"/>
      </a:lt1>
      <a:dk2>
        <a:srgbClr val="FBFDD8"/>
      </a:dk2>
      <a:lt2>
        <a:srgbClr val="6F9C73"/>
      </a:lt2>
      <a:accent1>
        <a:srgbClr val="74BA5A"/>
      </a:accent1>
      <a:accent2>
        <a:srgbClr val="FFFFFF"/>
      </a:accent2>
      <a:accent3>
        <a:srgbClr val="30693E"/>
      </a:accent3>
      <a:accent4>
        <a:srgbClr val="98C281"/>
      </a:accent4>
      <a:accent5>
        <a:srgbClr val="FBFDD8"/>
      </a:accent5>
      <a:accent6>
        <a:srgbClr val="6F9C73"/>
      </a:accent6>
      <a:hlink>
        <a:srgbClr val="1A3A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325</Words>
  <Application>Microsoft Office PowerPoint</Application>
  <PresentationFormat>On-screen Show (16:9)</PresentationFormat>
  <Paragraphs>23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Anton</vt:lpstr>
      <vt:lpstr>Bebas Neue</vt:lpstr>
      <vt:lpstr>Arial</vt:lpstr>
      <vt:lpstr>Libre Franklin Medium</vt:lpstr>
      <vt:lpstr>-apple-system</vt:lpstr>
      <vt:lpstr>US National Dollar Day Minitheme by Slidesgo</vt:lpstr>
      <vt:lpstr>PROJECT EURO TO US DOLLAR EXCHANGE RATE</vt:lpstr>
      <vt:lpstr>About Dataset</vt:lpstr>
      <vt:lpstr>OVERALL TRENDS FROM 1999-2023</vt:lpstr>
      <vt:lpstr>CORONAVIRUS PANDEMIC (2020) VS PERIOD 2016-2019</vt:lpstr>
      <vt:lpstr>CORONAVIRUS PANDEMIC (2020) VS PERIOD 2016-2019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EURO TO US DOLLAR EXCHANGE RATE</dc:title>
  <dc:creator>Ngọc Nguyễn</dc:creator>
  <cp:lastModifiedBy>Ngọc Nguyễn</cp:lastModifiedBy>
  <cp:revision>2</cp:revision>
  <dcterms:modified xsi:type="dcterms:W3CDTF">2023-11-12T16:56:13Z</dcterms:modified>
</cp:coreProperties>
</file>