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61" r:id="rId4"/>
    <p:sldId id="260" r:id="rId5"/>
    <p:sldId id="262" r:id="rId6"/>
    <p:sldId id="268" r:id="rId7"/>
    <p:sldId id="269" r:id="rId8"/>
    <p:sldId id="271" r:id="rId9"/>
    <p:sldId id="259" r:id="rId10"/>
    <p:sldId id="272" r:id="rId11"/>
    <p:sldId id="276" r:id="rId12"/>
    <p:sldId id="277" r:id="rId13"/>
    <p:sldId id="278" r:id="rId14"/>
    <p:sldId id="273" r:id="rId15"/>
    <p:sldId id="274" r:id="rId16"/>
    <p:sldId id="275" r:id="rId17"/>
    <p:sldId id="279" r:id="rId18"/>
    <p:sldId id="28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BB86-4899-4E3A-A284-3FAD40B3A41A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D0EC0-6B67-4E96-BCA2-92DBF5723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4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4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0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2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5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4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01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6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6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FF8D-52FE-4F08-926C-6D9B9AF86125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4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就活支援アプリの作成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710172" cy="222057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 ： </a:t>
            </a:r>
            <a:r>
              <a:rPr lang="en-US" altLang="ja-JP" sz="2400" cap="none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more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²</a:t>
            </a:r>
          </a:p>
        </p:txBody>
      </p:sp>
    </p:spTree>
    <p:extLst>
      <p:ext uri="{BB962C8B-B14F-4D97-AF65-F5344CB8AC3E}">
        <p14:creationId xmlns:p14="http://schemas.microsoft.com/office/powerpoint/2010/main" val="238056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共通の機能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カレンダー機能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新着情報表示機能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98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学生の機能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説明会予約機能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プロフィール機能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企業おすすめ機能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アンケート機能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履歴書自動生成機能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通知機能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14" y="2208903"/>
            <a:ext cx="7395557" cy="31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0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就活担当講師の機能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企業管理機能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説明会管理機能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学生管理機能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11" y="2102533"/>
            <a:ext cx="7312074" cy="32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0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機能説明④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講師の機能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説明会表示機能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企業表示機能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学生表示機能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76" y="2108888"/>
            <a:ext cx="7631697" cy="32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実演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2755961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354276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002548"/>
              </p:ext>
            </p:extLst>
          </p:nvPr>
        </p:nvGraphicFramePr>
        <p:xfrm>
          <a:off x="2162125" y="1949617"/>
          <a:ext cx="8182181" cy="3919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304">
                  <a:extLst>
                    <a:ext uri="{9D8B030D-6E8A-4147-A177-3AD203B41FA5}">
                      <a16:colId xmlns:a16="http://schemas.microsoft.com/office/drawing/2014/main" val="1044555956"/>
                    </a:ext>
                  </a:extLst>
                </a:gridCol>
                <a:gridCol w="709707">
                  <a:extLst>
                    <a:ext uri="{9D8B030D-6E8A-4147-A177-3AD203B41FA5}">
                      <a16:colId xmlns:a16="http://schemas.microsoft.com/office/drawing/2014/main" val="11455931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290089343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53363409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56397218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634038507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88790644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61277987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27776779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00848792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19843494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16299894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078430223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466325894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10090287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120802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025395826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651995417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156515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48995402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602576596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79764347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203205316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07776056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1834075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82745824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79923561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57329053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47226793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50907387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58649242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605776287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20191209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83626367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175367853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61767654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88465374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25729827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53369213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742545073"/>
                    </a:ext>
                  </a:extLst>
                </a:gridCol>
                <a:gridCol w="181826">
                  <a:extLst>
                    <a:ext uri="{9D8B030D-6E8A-4147-A177-3AD203B41FA5}">
                      <a16:colId xmlns:a16="http://schemas.microsoft.com/office/drawing/2014/main" val="2169099745"/>
                    </a:ext>
                  </a:extLst>
                </a:gridCol>
                <a:gridCol w="181826">
                  <a:extLst>
                    <a:ext uri="{9D8B030D-6E8A-4147-A177-3AD203B41FA5}">
                      <a16:colId xmlns:a16="http://schemas.microsoft.com/office/drawing/2014/main" val="1025812005"/>
                    </a:ext>
                  </a:extLst>
                </a:gridCol>
              </a:tblGrid>
              <a:tr h="2943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9969" marT="9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10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11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12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2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574584"/>
                  </a:ext>
                </a:extLst>
              </a:tr>
              <a:tr h="144299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機能作成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ログイン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81166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67294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データ管理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64182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39941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カレンダー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71958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3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メール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28162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8880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グラフ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82946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40844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アンケート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88013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21848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600" u="none" strike="noStrike">
                          <a:effectLst/>
                        </a:rPr>
                        <a:t>履歴書自動生成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62451"/>
                  </a:ext>
                </a:extLst>
              </a:tr>
              <a:tr h="150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49315"/>
                  </a:ext>
                </a:extLst>
              </a:tr>
              <a:tr h="14429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画面作成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ログイン画面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6051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9000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ユーザー画面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0327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13893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管理画面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42804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61160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アンケート画面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85148"/>
                  </a:ext>
                </a:extLst>
              </a:tr>
              <a:tr h="150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00360"/>
                  </a:ext>
                </a:extLst>
              </a:tr>
              <a:tr h="14429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テスト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10782"/>
                  </a:ext>
                </a:extLst>
              </a:tr>
              <a:tr h="15007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252350"/>
                  </a:ext>
                </a:extLst>
              </a:tr>
              <a:tr h="144299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予定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実績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63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0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改善点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スケジュール管理が悪かった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コミュニケーションが円滑に取れていなかった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0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3176875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0203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3176875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質疑応答</a:t>
            </a:r>
          </a:p>
        </p:txBody>
      </p:sp>
    </p:spTree>
    <p:extLst>
      <p:ext uri="{BB962C8B-B14F-4D97-AF65-F5344CB8AC3E}">
        <p14:creationId xmlns:p14="http://schemas.microsoft.com/office/powerpoint/2010/main" val="186187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2015732"/>
            <a:ext cx="4680000" cy="36252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テーマ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テーマの選定理由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利用形態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環境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システム概要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131579" y="2015732"/>
            <a:ext cx="4680000" cy="362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機能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説明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実演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8059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研究テーマ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就活を始めさせるための就活支援システム</a:t>
            </a:r>
          </a:p>
        </p:txBody>
      </p:sp>
    </p:spTree>
    <p:extLst>
      <p:ext uri="{BB962C8B-B14F-4D97-AF65-F5344CB8AC3E}">
        <p14:creationId xmlns:p14="http://schemas.microsoft.com/office/powerpoint/2010/main" val="28753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テーマの選定理由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使いやすい就活アプリを作成する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Classroom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 Teams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を使いづらいと感じた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就活を始めたくなるようなアプリを作る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→なかなか就職活動を始められない学生の背中を押す</a:t>
            </a:r>
          </a:p>
        </p:txBody>
      </p:sp>
    </p:spTree>
    <p:extLst>
      <p:ext uri="{BB962C8B-B14F-4D97-AF65-F5344CB8AC3E}">
        <p14:creationId xmlns:p14="http://schemas.microsoft.com/office/powerpoint/2010/main" val="101641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利用形態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使用規模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：広島情報専門学校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使用者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：広島情報専門学校の就活学生、講師（約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上で稼働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199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使用言語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JavaScript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6" descr="Java 17」リリース、3年ぶりの最新長期サポート版 - ZDNet Jap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5" b="89575" l="5491" r="95665">
                        <a14:foregroundMark x1="23699" y1="30502" x2="23699" y2="30502"/>
                        <a14:foregroundMark x1="28324" y1="35135" x2="28324" y2="35135"/>
                        <a14:foregroundMark x1="45087" y1="54440" x2="45087" y2="54440"/>
                        <a14:foregroundMark x1="53468" y1="52896" x2="53468" y2="52896"/>
                        <a14:foregroundMark x1="63873" y1="51351" x2="63873" y2="51351"/>
                        <a14:foregroundMark x1="70231" y1="50579" x2="70231" y2="50579"/>
                        <a14:foregroundMark x1="87283" y1="48263" x2="87283" y2="48263"/>
                        <a14:foregroundMark x1="90173" y1="45174" x2="90173" y2="45174"/>
                        <a14:foregroundMark x1="32081" y1="54826" x2="32081" y2="54826"/>
                        <a14:foregroundMark x1="24566" y1="46332" x2="24566" y2="46332"/>
                        <a14:foregroundMark x1="34104" y1="28571" x2="34104" y2="28571"/>
                        <a14:foregroundMark x1="31214" y1="61004" x2="31214" y2="61004"/>
                        <a14:foregroundMark x1="30636" y1="69112" x2="30636" y2="69112"/>
                        <a14:foregroundMark x1="40462" y1="78764" x2="40462" y2="78764"/>
                        <a14:foregroundMark x1="41618" y1="73745" x2="41618" y2="73745"/>
                        <a14:foregroundMark x1="43931" y1="76448" x2="43931" y2="76448"/>
                        <a14:foregroundMark x1="43064" y1="71815" x2="43064" y2="71815"/>
                        <a14:foregroundMark x1="14451" y1="69884" x2="14451" y2="69884"/>
                        <a14:foregroundMark x1="21387" y1="79923" x2="21387" y2="79923"/>
                        <a14:foregroundMark x1="16763" y1="79151" x2="16763" y2="79151"/>
                        <a14:foregroundMark x1="36994" y1="27027" x2="36994" y2="27027"/>
                        <a14:foregroundMark x1="30347" y1="50193" x2="30347" y2="50193"/>
                        <a14:foregroundMark x1="25723" y1="47104" x2="25723" y2="47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58" y="2640170"/>
            <a:ext cx="2603160" cy="195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もっと早く知っておきたかった…標準のJavaScriptだけでできる文字列のHTML要素をパースして挿入できる.insertAdjacentHTML()  | LaunchCart | 越境EC専用カー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969" y1="46667" x2="47969" y2="46667"/>
                        <a14:foregroundMark x1="53594" y1="39167" x2="53594" y2="39167"/>
                        <a14:foregroundMark x1="59375" y1="35000" x2="53594" y2="33611"/>
                        <a14:foregroundMark x1="53438" y1="43333" x2="53438" y2="50833"/>
                        <a14:foregroundMark x1="54375" y1="49722" x2="58594" y2="50833"/>
                        <a14:foregroundMark x1="59531" y1="48889" x2="59531" y2="61389"/>
                        <a14:foregroundMark x1="52656" y1="65000" x2="59062" y2="64444"/>
                        <a14:foregroundMark x1="47656" y1="33333" x2="47500" y2="6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31" y="4129461"/>
            <a:ext cx="3682785" cy="20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CSS] -webkit-ってなに？ | 独学プログラマー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192" y="4362801"/>
            <a:ext cx="2178582" cy="16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Learn HTML - Google Play のアプリ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64" y="2640170"/>
            <a:ext cx="1825098" cy="18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7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IntelliJ IDEA 2020.3.2 (Ultimate Edition)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Colaboratory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使用データベース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MYSQL</a:t>
            </a:r>
          </a:p>
        </p:txBody>
      </p:sp>
      <p:pic>
        <p:nvPicPr>
          <p:cNvPr id="8" name="Picture 16" descr="IntelliJ IDEA – Romsym Da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95930" l="21502" r="80205">
                        <a14:foregroundMark x1="23549" y1="89535" x2="23549" y2="89535"/>
                        <a14:foregroundMark x1="29010" y1="88372" x2="29010" y2="88372"/>
                        <a14:foregroundMark x1="32082" y1="86628" x2="32082" y2="86628"/>
                        <a14:foregroundMark x1="36519" y1="86628" x2="36519" y2="86628"/>
                        <a14:foregroundMark x1="40614" y1="87791" x2="40614" y2="87791"/>
                        <a14:foregroundMark x1="43686" y1="87209" x2="43686" y2="87209"/>
                        <a14:foregroundMark x1="46075" y1="87791" x2="46075" y2="87791"/>
                        <a14:foregroundMark x1="46075" y1="83721" x2="46075" y2="83721"/>
                        <a14:foregroundMark x1="51195" y1="88372" x2="51195" y2="88372"/>
                        <a14:foregroundMark x1="56655" y1="86628" x2="56655" y2="86628"/>
                        <a14:foregroundMark x1="59727" y1="86047" x2="59727" y2="86047"/>
                        <a14:foregroundMark x1="65870" y1="84884" x2="65870" y2="84884"/>
                        <a14:foregroundMark x1="74061" y1="86047" x2="74061" y2="86047"/>
                        <a14:backgroundMark x1="36860" y1="88372" x2="36860" y2="88372"/>
                        <a14:backgroundMark x1="74403" y1="88372" x2="74403" y2="8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94" y="3151092"/>
            <a:ext cx="2664993" cy="15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tsone.co.jp/tech-blog/wp-content/uploads/sites/3/2021/07/gc_eyec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667" l="6280" r="94313">
                        <a14:foregroundMark x1="10071" y1="20833" x2="10071" y2="20833"/>
                        <a14:foregroundMark x1="15521" y1="23167" x2="15521" y2="23167"/>
                        <a14:foregroundMark x1="22156" y1="23333" x2="22156" y2="23333"/>
                        <a14:foregroundMark x1="26540" y1="23333" x2="26540" y2="23333"/>
                        <a14:foregroundMark x1="29739" y1="23333" x2="29739" y2="23333"/>
                        <a14:foregroundMark x1="33886" y1="23333" x2="33886" y2="23333"/>
                        <a14:foregroundMark x1="42299" y1="20500" x2="42299" y2="20500"/>
                        <a14:foregroundMark x1="48104" y1="23333" x2="48104" y2="23333"/>
                        <a14:foregroundMark x1="51777" y1="23333" x2="51777" y2="23333"/>
                        <a14:foregroundMark x1="56517" y1="26000" x2="56517" y2="26000"/>
                        <a14:foregroundMark x1="59242" y1="26167" x2="59242" y2="26167"/>
                        <a14:foregroundMark x1="64692" y1="26167" x2="64692" y2="26167"/>
                        <a14:foregroundMark x1="69668" y1="26333" x2="69668" y2="26333"/>
                        <a14:foregroundMark x1="75355" y1="26000" x2="75355" y2="26000"/>
                        <a14:foregroundMark x1="78910" y1="22667" x2="78910" y2="22667"/>
                        <a14:foregroundMark x1="82583" y1="23000" x2="82583" y2="23000"/>
                        <a14:foregroundMark x1="86493" y1="23500" x2="86493" y2="23500"/>
                        <a14:foregroundMark x1="90284" y1="23833" x2="90284" y2="23833"/>
                        <a14:foregroundMark x1="42417" y1="41667" x2="42417" y2="41667"/>
                        <a14:backgroundMark x1="15640" y1="25167" x2="15640" y2="25167"/>
                        <a14:backgroundMark x1="20616" y1="25833" x2="20616" y2="25833"/>
                        <a14:backgroundMark x1="25829" y1="24500" x2="25829" y2="24500"/>
                        <a14:backgroundMark x1="26422" y1="30000" x2="26422" y2="30000"/>
                        <a14:backgroundMark x1="33768" y1="24333" x2="33768" y2="24333"/>
                        <a14:backgroundMark x1="47867" y1="26000" x2="47867" y2="26000"/>
                        <a14:backgroundMark x1="55332" y1="26667" x2="55332" y2="26667"/>
                        <a14:backgroundMark x1="60900" y1="25833" x2="60900" y2="25833"/>
                        <a14:backgroundMark x1="65758" y1="25833" x2="65758" y2="25833"/>
                        <a14:backgroundMark x1="74171" y1="27333" x2="74171" y2="27333"/>
                        <a14:backgroundMark x1="82583" y1="25667" x2="82583" y2="25667"/>
                        <a14:backgroundMark x1="41469" y1="58833" x2="41469" y2="58833"/>
                        <a14:backgroundMark x1="58886" y1="51667" x2="58886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02" y="2671083"/>
            <a:ext cx="2875848" cy="204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mazon RDS for MySQL （MySQLのためのマネージドリレーショナルデータベース） | AW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30" y="4625730"/>
            <a:ext cx="2879356" cy="149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16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使用フレームワーク　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springboot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thymeleaf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使用ライブラリ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 jQuery</a:t>
            </a:r>
          </a:p>
        </p:txBody>
      </p:sp>
      <p:pic>
        <p:nvPicPr>
          <p:cNvPr id="8" name="Picture 18" descr="ThymeleafでLocalDateTimeを扱う | ITエンジニアの定時退社Tip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77" b="61823" l="1994" r="97436">
                        <a14:foregroundMark x1="28490" y1="44444" x2="28490" y2="44444"/>
                        <a14:foregroundMark x1="34758" y1="44729" x2="34758" y2="44729"/>
                        <a14:foregroundMark x1="41880" y1="48148" x2="41880" y2="48148"/>
                        <a14:foregroundMark x1="52422" y1="47293" x2="52422" y2="47293"/>
                        <a14:foregroundMark x1="64387" y1="47293" x2="64387" y2="47293"/>
                        <a14:foregroundMark x1="70655" y1="47009" x2="70655" y2="47009"/>
                        <a14:foregroundMark x1="78632" y1="47293" x2="78632" y2="47293"/>
                        <a14:foregroundMark x1="84330" y1="47293" x2="84330" y2="47293"/>
                        <a14:foregroundMark x1="92308" y1="47009" x2="92308" y2="470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355" b="34596"/>
          <a:stretch/>
        </p:blipFill>
        <p:spPr bwMode="auto">
          <a:xfrm>
            <a:off x="6211672" y="2578838"/>
            <a:ext cx="3847521" cy="115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jQueryとは？JavaScriptとの違いから使い方まで徹底解説【初心者向け】 | 侍エンジニアブロ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90" y="4298124"/>
            <a:ext cx="3387289" cy="16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Spring Bootとは？ | 株式会社リーディングソフ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13" y="2446615"/>
            <a:ext cx="2705954" cy="142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8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9297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企業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説明会の予約ができるシステム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学生が自ら就職活動を進められるシステム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2889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863</TotalTime>
  <Words>212</Words>
  <Application>Microsoft Office PowerPoint</Application>
  <PresentationFormat>ワイド画面</PresentationFormat>
  <Paragraphs>1063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メイリオ</vt:lpstr>
      <vt:lpstr>游ゴシック</vt:lpstr>
      <vt:lpstr>游ゴシック Light</vt:lpstr>
      <vt:lpstr>Arial</vt:lpstr>
      <vt:lpstr>Gill Sans MT</vt:lpstr>
      <vt:lpstr>Gallery</vt:lpstr>
      <vt:lpstr>就活支援アプリの作成</vt:lpstr>
      <vt:lpstr>目次</vt:lpstr>
      <vt:lpstr>研究テーマ</vt:lpstr>
      <vt:lpstr>テーマの選定理由</vt:lpstr>
      <vt:lpstr>利用形態</vt:lpstr>
      <vt:lpstr>開発環境①</vt:lpstr>
      <vt:lpstr>開発環境②</vt:lpstr>
      <vt:lpstr>開発環境③</vt:lpstr>
      <vt:lpstr>システム概要</vt:lpstr>
      <vt:lpstr>機能説明①</vt:lpstr>
      <vt:lpstr>機能説明②</vt:lpstr>
      <vt:lpstr>機能説明③</vt:lpstr>
      <vt:lpstr>機能説明④</vt:lpstr>
      <vt:lpstr>実演</vt:lpstr>
      <vt:lpstr>スケジュール</vt:lpstr>
      <vt:lpstr>まとめ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hics</dc:creator>
  <cp:lastModifiedBy>hics</cp:lastModifiedBy>
  <cp:revision>38</cp:revision>
  <dcterms:created xsi:type="dcterms:W3CDTF">2022-02-02T00:29:37Z</dcterms:created>
  <dcterms:modified xsi:type="dcterms:W3CDTF">2022-02-03T05:59:11Z</dcterms:modified>
</cp:coreProperties>
</file>