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8"/>
  </p:notesMasterIdLst>
  <p:sldIdLst>
    <p:sldId id="256" r:id="rId3"/>
    <p:sldId id="257" r:id="rId4"/>
    <p:sldId id="258" r:id="rId5"/>
    <p:sldId id="260" r:id="rId6"/>
    <p:sldId id="263" r:id="rId7"/>
    <p:sldId id="261" r:id="rId8"/>
    <p:sldId id="271" r:id="rId9"/>
    <p:sldId id="273" r:id="rId10"/>
    <p:sldId id="274" r:id="rId11"/>
    <p:sldId id="265" r:id="rId12"/>
    <p:sldId id="272" r:id="rId13"/>
    <p:sldId id="267" r:id="rId14"/>
    <p:sldId id="269" r:id="rId15"/>
    <p:sldId id="270" r:id="rId16"/>
    <p:sldId id="259"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108" autoAdjust="0"/>
  </p:normalViewPr>
  <p:slideViewPr>
    <p:cSldViewPr snapToGrid="0">
      <p:cViewPr varScale="1">
        <p:scale>
          <a:sx n="100" d="100"/>
          <a:sy n="100" d="100"/>
        </p:scale>
        <p:origin x="9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0B5EE4-EC8C-4F5A-86CA-2DFCF7CAE6F8}" type="datetimeFigureOut">
              <a:rPr kumimoji="1" lang="ja-JP" altLang="en-US" smtClean="0"/>
              <a:t>2021/11/30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F01E59-D23B-45EF-8C91-ACDC8A35EE01}" type="slidenum">
              <a:rPr kumimoji="1" lang="ja-JP" altLang="en-US" smtClean="0"/>
              <a:t>‹#›</a:t>
            </a:fld>
            <a:endParaRPr kumimoji="1" lang="ja-JP" altLang="en-US"/>
          </a:p>
        </p:txBody>
      </p:sp>
    </p:spTree>
    <p:extLst>
      <p:ext uri="{BB962C8B-B14F-4D97-AF65-F5344CB8AC3E}">
        <p14:creationId xmlns:p14="http://schemas.microsoft.com/office/powerpoint/2010/main" val="401267063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これからチーム「</a:t>
            </a:r>
            <a:r>
              <a:rPr kumimoji="1" lang="en-US" altLang="ja-JP" dirty="0" smtClean="0"/>
              <a:t>more²</a:t>
            </a:r>
            <a:r>
              <a:rPr kumimoji="1" lang="ja-JP" altLang="en-US" dirty="0" smtClean="0"/>
              <a:t>（もあもあ）」の中間発表を行います。</a:t>
            </a:r>
            <a:endParaRPr kumimoji="1" lang="en-US" altLang="ja-JP" dirty="0" smtClean="0"/>
          </a:p>
          <a:p>
            <a:r>
              <a:rPr kumimoji="1" lang="ja-JP" altLang="en-US" dirty="0" smtClean="0"/>
              <a:t>よろしくお願いします。</a:t>
            </a:r>
            <a:endParaRPr kumimoji="1" lang="ja-JP" altLang="en-US" dirty="0"/>
          </a:p>
        </p:txBody>
      </p:sp>
      <p:sp>
        <p:nvSpPr>
          <p:cNvPr id="4" name="スライド番号プレースホルダー 3"/>
          <p:cNvSpPr>
            <a:spLocks noGrp="1"/>
          </p:cNvSpPr>
          <p:nvPr>
            <p:ph type="sldNum" sz="quarter" idx="10"/>
          </p:nvPr>
        </p:nvSpPr>
        <p:spPr/>
        <p:txBody>
          <a:bodyPr/>
          <a:lstStyle/>
          <a:p>
            <a:fld id="{E5F01E59-D23B-45EF-8C91-ACDC8A35EE01}" type="slidenum">
              <a:rPr kumimoji="1" lang="ja-JP" altLang="en-US" smtClean="0"/>
              <a:t>1</a:t>
            </a:fld>
            <a:endParaRPr kumimoji="1" lang="ja-JP" altLang="en-US"/>
          </a:p>
        </p:txBody>
      </p:sp>
    </p:spTree>
    <p:extLst>
      <p:ext uri="{BB962C8B-B14F-4D97-AF65-F5344CB8AC3E}">
        <p14:creationId xmlns:p14="http://schemas.microsoft.com/office/powerpoint/2010/main" val="846759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機能は、学生と講師を分けるログイン機能。</a:t>
            </a:r>
            <a:endParaRPr kumimoji="1" lang="en-US" altLang="ja-JP" dirty="0" smtClean="0"/>
          </a:p>
          <a:p>
            <a:r>
              <a:rPr kumimoji="1" lang="ja-JP" altLang="en-US" dirty="0" smtClean="0"/>
              <a:t>企業のデータを管理する企業管理機能。</a:t>
            </a:r>
            <a:endParaRPr kumimoji="1" lang="en-US" altLang="ja-JP" dirty="0" smtClean="0"/>
          </a:p>
          <a:p>
            <a:r>
              <a:rPr kumimoji="1" lang="ja-JP" altLang="en-US" dirty="0" smtClean="0"/>
              <a:t>説明会のデータを管理する説明会管理機能。</a:t>
            </a:r>
            <a:endParaRPr kumimoji="1" lang="en-US" altLang="ja-JP" dirty="0" smtClean="0"/>
          </a:p>
          <a:p>
            <a:r>
              <a:rPr kumimoji="1" lang="ja-JP" altLang="en-US" dirty="0" smtClean="0"/>
              <a:t>学生のデータを管理する学生管理機能</a:t>
            </a:r>
            <a:endParaRPr kumimoji="1" lang="en-US" altLang="ja-JP" dirty="0" smtClean="0"/>
          </a:p>
          <a:p>
            <a:r>
              <a:rPr kumimoji="1" lang="ja-JP" altLang="en-US" dirty="0" smtClean="0"/>
              <a:t>企業説明会の予約のデータを管理する予約管理機能。</a:t>
            </a:r>
            <a:endParaRPr kumimoji="1" lang="en-US" altLang="ja-JP" dirty="0" smtClean="0"/>
          </a:p>
          <a:p>
            <a:r>
              <a:rPr kumimoji="1" lang="ja-JP" altLang="en-US" dirty="0" smtClean="0"/>
              <a:t>企業説明会の日程などを見やすくするカレンダー機能。</a:t>
            </a:r>
            <a:endParaRPr kumimoji="1" lang="en-US" altLang="ja-JP" dirty="0" smtClean="0"/>
          </a:p>
          <a:p>
            <a:r>
              <a:rPr kumimoji="1" lang="ja-JP" altLang="en-US" dirty="0" smtClean="0"/>
              <a:t>就職活動の状況を見やすくするグラフ機能。</a:t>
            </a:r>
            <a:endParaRPr kumimoji="1" lang="en-US" altLang="ja-JP" dirty="0" smtClean="0"/>
          </a:p>
          <a:p>
            <a:r>
              <a:rPr kumimoji="1" lang="ja-JP" altLang="en-US" dirty="0" smtClean="0"/>
              <a:t>就職活動の進み具合を把握するためのアンケート機能。</a:t>
            </a:r>
            <a:endParaRPr kumimoji="1" lang="en-US" altLang="ja-JP" dirty="0" smtClean="0"/>
          </a:p>
          <a:p>
            <a:r>
              <a:rPr kumimoji="1" lang="ja-JP" altLang="en-US" dirty="0" smtClean="0"/>
              <a:t>説明会の新着情報や、アンケートの回答を促す通知の役割のメール機能。</a:t>
            </a:r>
            <a:endParaRPr kumimoji="1" lang="en-US" altLang="ja-JP" dirty="0" smtClean="0"/>
          </a:p>
          <a:p>
            <a:r>
              <a:rPr kumimoji="1" lang="ja-JP" altLang="en-US" dirty="0" smtClean="0"/>
              <a:t>おすすめの企業を紹介するおすすめ紹介機能。</a:t>
            </a:r>
            <a:endParaRPr kumimoji="1" lang="en-US" altLang="ja-JP" dirty="0" smtClean="0"/>
          </a:p>
          <a:p>
            <a:r>
              <a:rPr kumimoji="1" lang="ja-JP" altLang="en-US" dirty="0" smtClean="0"/>
              <a:t>以上の１０個の機能を作成しています。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5F01E59-D23B-45EF-8C91-ACDC8A35EE01}" type="slidenum">
              <a:rPr kumimoji="1" lang="ja-JP" altLang="en-US" smtClean="0"/>
              <a:t>10</a:t>
            </a:fld>
            <a:endParaRPr kumimoji="1" lang="ja-JP" altLang="en-US"/>
          </a:p>
        </p:txBody>
      </p:sp>
    </p:spTree>
    <p:extLst>
      <p:ext uri="{BB962C8B-B14F-4D97-AF65-F5344CB8AC3E}">
        <p14:creationId xmlns:p14="http://schemas.microsoft.com/office/powerpoint/2010/main" val="1717580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現時点で実装可能な機能はこの</a:t>
            </a:r>
            <a:r>
              <a:rPr kumimoji="1" lang="en-US" altLang="ja-JP" dirty="0" smtClean="0"/>
              <a:t>3</a:t>
            </a:r>
            <a:r>
              <a:rPr kumimoji="1" lang="ja-JP" altLang="en-US" dirty="0" smtClean="0"/>
              <a:t>つです。</a:t>
            </a:r>
            <a:endParaRPr kumimoji="1" lang="en-US" altLang="ja-JP" dirty="0" smtClean="0"/>
          </a:p>
          <a:p>
            <a:r>
              <a:rPr kumimoji="1" lang="ja-JP" altLang="en-US" dirty="0" smtClean="0"/>
              <a:t>ログイン機能は、</a:t>
            </a:r>
            <a:r>
              <a:rPr kumimoji="1" lang="en-US" altLang="ja-JP" dirty="0" smtClean="0"/>
              <a:t>ID</a:t>
            </a:r>
            <a:r>
              <a:rPr kumimoji="1" lang="ja-JP" altLang="en-US" dirty="0" smtClean="0"/>
              <a:t>とパスワードを入力することで、本人確認をしてログインできます。</a:t>
            </a:r>
            <a:endParaRPr kumimoji="1" lang="en-US" altLang="ja-JP" dirty="0" smtClean="0"/>
          </a:p>
          <a:p>
            <a:r>
              <a:rPr kumimoji="1" lang="ja-JP" altLang="en-US" dirty="0" smtClean="0"/>
              <a:t>カレンダー機能は、予定が入っている日が太文字になっており、その場所を選択すると、予定の詳細が出るようになっています。</a:t>
            </a:r>
            <a:endParaRPr kumimoji="1" lang="en-US" altLang="ja-JP" dirty="0" smtClean="0"/>
          </a:p>
          <a:p>
            <a:r>
              <a:rPr kumimoji="1" lang="ja-JP" altLang="en-US" dirty="0" smtClean="0"/>
              <a:t>グラフ機能は、就活の進み具合をアンケートで回答したものを集計し、それをグラフ化して表示しています。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5F01E59-D23B-45EF-8C91-ACDC8A35EE01}" type="slidenum">
              <a:rPr kumimoji="1" lang="ja-JP" altLang="en-US" smtClean="0"/>
              <a:t>11</a:t>
            </a:fld>
            <a:endParaRPr kumimoji="1" lang="ja-JP" altLang="en-US"/>
          </a:p>
        </p:txBody>
      </p:sp>
    </p:spTree>
    <p:extLst>
      <p:ext uri="{BB962C8B-B14F-4D97-AF65-F5344CB8AC3E}">
        <p14:creationId xmlns:p14="http://schemas.microsoft.com/office/powerpoint/2010/main" val="2526093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現在のシステム作成の進捗状況です。</a:t>
            </a:r>
            <a:endParaRPr kumimoji="1" lang="en-US" altLang="ja-JP" dirty="0" smtClean="0"/>
          </a:p>
          <a:p>
            <a:r>
              <a:rPr kumimoji="1" lang="ja-JP" altLang="en-US" dirty="0" smtClean="0"/>
              <a:t>青の部分が予定で、オレンジの部分が実績です。</a:t>
            </a:r>
            <a:endParaRPr kumimoji="1" lang="en-US" altLang="ja-JP" dirty="0" smtClean="0"/>
          </a:p>
          <a:p>
            <a:r>
              <a:rPr kumimoji="1" lang="ja-JP" altLang="en-US" dirty="0" smtClean="0"/>
              <a:t>現時点では、グラフ機能の作成が長引き、アンケート機能の作成に取り掛かれず、作業が遅れている状況です。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5F01E59-D23B-45EF-8C91-ACDC8A35EE01}" type="slidenum">
              <a:rPr kumimoji="1" lang="ja-JP" altLang="en-US" smtClean="0"/>
              <a:t>12</a:t>
            </a:fld>
            <a:endParaRPr kumimoji="1" lang="ja-JP" altLang="en-US"/>
          </a:p>
        </p:txBody>
      </p:sp>
    </p:spTree>
    <p:extLst>
      <p:ext uri="{BB962C8B-B14F-4D97-AF65-F5344CB8AC3E}">
        <p14:creationId xmlns:p14="http://schemas.microsoft.com/office/powerpoint/2010/main" val="3484109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現在抱えている問題点は、先ほどの進捗状況でもあった、作業の遅れと、グラフを作成する際のデータの取得に時間がかかってしまうという２点です。</a:t>
            </a:r>
            <a:endParaRPr kumimoji="1" lang="ja-JP" altLang="en-US" dirty="0"/>
          </a:p>
        </p:txBody>
      </p:sp>
      <p:sp>
        <p:nvSpPr>
          <p:cNvPr id="4" name="スライド番号プレースホルダー 3"/>
          <p:cNvSpPr>
            <a:spLocks noGrp="1"/>
          </p:cNvSpPr>
          <p:nvPr>
            <p:ph type="sldNum" sz="quarter" idx="10"/>
          </p:nvPr>
        </p:nvSpPr>
        <p:spPr/>
        <p:txBody>
          <a:bodyPr/>
          <a:lstStyle/>
          <a:p>
            <a:fld id="{E5F01E59-D23B-45EF-8C91-ACDC8A35EE01}" type="slidenum">
              <a:rPr kumimoji="1" lang="ja-JP" altLang="en-US" smtClean="0"/>
              <a:t>13</a:t>
            </a:fld>
            <a:endParaRPr kumimoji="1" lang="ja-JP" altLang="en-US"/>
          </a:p>
        </p:txBody>
      </p:sp>
    </p:spTree>
    <p:extLst>
      <p:ext uri="{BB962C8B-B14F-4D97-AF65-F5344CB8AC3E}">
        <p14:creationId xmlns:p14="http://schemas.microsoft.com/office/powerpoint/2010/main" val="3657230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今後は、問題点である作業の遅れを取り戻すこと、データを軽量化することに加え、より就活に役立てるような機能の追加とセキュリティの強化をしていく予定です。</a:t>
            </a:r>
            <a:endParaRPr kumimoji="1" lang="ja-JP" altLang="en-US" dirty="0"/>
          </a:p>
        </p:txBody>
      </p:sp>
      <p:sp>
        <p:nvSpPr>
          <p:cNvPr id="4" name="スライド番号プレースホルダー 3"/>
          <p:cNvSpPr>
            <a:spLocks noGrp="1"/>
          </p:cNvSpPr>
          <p:nvPr>
            <p:ph type="sldNum" sz="quarter" idx="10"/>
          </p:nvPr>
        </p:nvSpPr>
        <p:spPr/>
        <p:txBody>
          <a:bodyPr/>
          <a:lstStyle/>
          <a:p>
            <a:fld id="{E5F01E59-D23B-45EF-8C91-ACDC8A35EE01}" type="slidenum">
              <a:rPr kumimoji="1" lang="ja-JP" altLang="en-US" smtClean="0"/>
              <a:t>14</a:t>
            </a:fld>
            <a:endParaRPr kumimoji="1" lang="ja-JP" altLang="en-US"/>
          </a:p>
        </p:txBody>
      </p:sp>
    </p:spTree>
    <p:extLst>
      <p:ext uri="{BB962C8B-B14F-4D97-AF65-F5344CB8AC3E}">
        <p14:creationId xmlns:p14="http://schemas.microsoft.com/office/powerpoint/2010/main" val="2912329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以上でチーム</a:t>
            </a:r>
            <a:r>
              <a:rPr kumimoji="1" lang="en-US" altLang="ja-JP" dirty="0" smtClean="0"/>
              <a:t>more²</a:t>
            </a:r>
            <a:r>
              <a:rPr kumimoji="1" lang="ja-JP" altLang="en-US" smtClean="0"/>
              <a:t>の中間発表を終わります。ご清聴ありがとうございました。</a:t>
            </a:r>
            <a:endParaRPr kumimoji="1" lang="ja-JP" altLang="en-US"/>
          </a:p>
        </p:txBody>
      </p:sp>
      <p:sp>
        <p:nvSpPr>
          <p:cNvPr id="4" name="スライド番号プレースホルダー 3"/>
          <p:cNvSpPr>
            <a:spLocks noGrp="1"/>
          </p:cNvSpPr>
          <p:nvPr>
            <p:ph type="sldNum" sz="quarter" idx="10"/>
          </p:nvPr>
        </p:nvSpPr>
        <p:spPr/>
        <p:txBody>
          <a:bodyPr/>
          <a:lstStyle/>
          <a:p>
            <a:fld id="{E5F01E59-D23B-45EF-8C91-ACDC8A35EE01}" type="slidenum">
              <a:rPr kumimoji="1" lang="ja-JP" altLang="en-US" smtClean="0"/>
              <a:t>15</a:t>
            </a:fld>
            <a:endParaRPr kumimoji="1" lang="ja-JP" altLang="en-US"/>
          </a:p>
        </p:txBody>
      </p:sp>
    </p:spTree>
    <p:extLst>
      <p:ext uri="{BB962C8B-B14F-4D97-AF65-F5344CB8AC3E}">
        <p14:creationId xmlns:p14="http://schemas.microsoft.com/office/powerpoint/2010/main" val="3092133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今回の発表はこの順番で行います。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E5F01E59-D23B-45EF-8C91-ACDC8A35EE01}" type="slidenum">
              <a:rPr kumimoji="1" lang="ja-JP" altLang="en-US" smtClean="0"/>
              <a:t>2</a:t>
            </a:fld>
            <a:endParaRPr kumimoji="1" lang="ja-JP" altLang="en-US"/>
          </a:p>
        </p:txBody>
      </p:sp>
    </p:spTree>
    <p:extLst>
      <p:ext uri="{BB962C8B-B14F-4D97-AF65-F5344CB8AC3E}">
        <p14:creationId xmlns:p14="http://schemas.microsoft.com/office/powerpoint/2010/main" val="2657113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まず、最初にメンバーの紹介です。</a:t>
            </a:r>
            <a:endParaRPr kumimoji="1" lang="en-US" altLang="ja-JP" dirty="0" smtClean="0"/>
          </a:p>
          <a:p>
            <a:r>
              <a:rPr kumimoji="1" lang="ja-JP" altLang="en-US" dirty="0" smtClean="0"/>
              <a:t>リーダー兼機能作成を担当する下井です。機能作成を担当する二井本です。データ作成を担当する澤山です。レイアウト、デザインを担当する亀山、岡田、新岡です。</a:t>
            </a:r>
            <a:endParaRPr kumimoji="1" lang="en-US" altLang="ja-JP" dirty="0" smtClean="0"/>
          </a:p>
          <a:p>
            <a:r>
              <a:rPr kumimoji="1" lang="ja-JP" altLang="en-US" dirty="0" smtClean="0"/>
              <a:t>以上の</a:t>
            </a:r>
            <a:r>
              <a:rPr kumimoji="1" lang="en-US" altLang="ja-JP" dirty="0" smtClean="0"/>
              <a:t>6</a:t>
            </a:r>
            <a:r>
              <a:rPr kumimoji="1" lang="ja-JP" altLang="en-US" dirty="0" smtClean="0"/>
              <a:t>名がチーム</a:t>
            </a:r>
            <a:r>
              <a:rPr kumimoji="1" lang="en-US" altLang="ja-JP" dirty="0" smtClean="0"/>
              <a:t>more²</a:t>
            </a:r>
            <a:r>
              <a:rPr kumimoji="1" lang="ja-JP" altLang="en-US" dirty="0" smtClean="0"/>
              <a:t>のメンバーです。</a:t>
            </a:r>
            <a:endParaRPr kumimoji="1" lang="ja-JP" altLang="en-US" dirty="0"/>
          </a:p>
        </p:txBody>
      </p:sp>
      <p:sp>
        <p:nvSpPr>
          <p:cNvPr id="4" name="スライド番号プレースホルダー 3"/>
          <p:cNvSpPr>
            <a:spLocks noGrp="1"/>
          </p:cNvSpPr>
          <p:nvPr>
            <p:ph type="sldNum" sz="quarter" idx="10"/>
          </p:nvPr>
        </p:nvSpPr>
        <p:spPr/>
        <p:txBody>
          <a:bodyPr/>
          <a:lstStyle/>
          <a:p>
            <a:fld id="{E5F01E59-D23B-45EF-8C91-ACDC8A35EE01}" type="slidenum">
              <a:rPr kumimoji="1" lang="ja-JP" altLang="en-US" smtClean="0"/>
              <a:t>3</a:t>
            </a:fld>
            <a:endParaRPr kumimoji="1" lang="ja-JP" altLang="en-US"/>
          </a:p>
        </p:txBody>
      </p:sp>
    </p:spTree>
    <p:extLst>
      <p:ext uri="{BB962C8B-B14F-4D97-AF65-F5344CB8AC3E}">
        <p14:creationId xmlns:p14="http://schemas.microsoft.com/office/powerpoint/2010/main" val="242511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今回、私たちの研究テーマは、「就活させるための就活支援システム」です。</a:t>
            </a:r>
            <a:endParaRPr kumimoji="1" lang="en-US" altLang="ja-JP" dirty="0" smtClean="0"/>
          </a:p>
          <a:p>
            <a:r>
              <a:rPr kumimoji="1" lang="ja-JP" altLang="en-US" dirty="0" smtClean="0"/>
              <a:t>この「就活させる」とは、就職活動、特に企業説明会などの企業決めを始めるのが遅い学生を動かすことを指しています。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5F01E59-D23B-45EF-8C91-ACDC8A35EE01}" type="slidenum">
              <a:rPr kumimoji="1" lang="ja-JP" altLang="en-US" smtClean="0"/>
              <a:t>4</a:t>
            </a:fld>
            <a:endParaRPr kumimoji="1" lang="ja-JP" altLang="en-US"/>
          </a:p>
        </p:txBody>
      </p:sp>
    </p:spTree>
    <p:extLst>
      <p:ext uri="{BB962C8B-B14F-4D97-AF65-F5344CB8AC3E}">
        <p14:creationId xmlns:p14="http://schemas.microsoft.com/office/powerpoint/2010/main" val="2054968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このシステムの目的は、研究のテーマにあった「就活させる」ために必要なものを作成することです。</a:t>
            </a:r>
            <a:endParaRPr kumimoji="1" lang="en-US" altLang="ja-JP" dirty="0" smtClean="0"/>
          </a:p>
          <a:p>
            <a:r>
              <a:rPr kumimoji="1" lang="ja-JP" altLang="en-US" dirty="0" smtClean="0"/>
              <a:t>具体的には、こちらの「就活を始めたくなる」「使いやすい」ことを重視したアプリを作成しようとしています。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E5F01E59-D23B-45EF-8C91-ACDC8A35EE01}" type="slidenum">
              <a:rPr kumimoji="1" lang="ja-JP" altLang="en-US" smtClean="0"/>
              <a:t>5</a:t>
            </a:fld>
            <a:endParaRPr kumimoji="1" lang="ja-JP" altLang="en-US"/>
          </a:p>
        </p:txBody>
      </p:sp>
    </p:spTree>
    <p:extLst>
      <p:ext uri="{BB962C8B-B14F-4D97-AF65-F5344CB8AC3E}">
        <p14:creationId xmlns:p14="http://schemas.microsoft.com/office/powerpoint/2010/main" val="2803926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前回の概要発表からの変更点は、この２点です。概要発表の際に指摘された「機能が少ない」という点を見直し、機能を追加しました。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5F01E59-D23B-45EF-8C91-ACDC8A35EE01}" type="slidenum">
              <a:rPr kumimoji="1" lang="ja-JP" altLang="en-US" smtClean="0"/>
              <a:t>6</a:t>
            </a:fld>
            <a:endParaRPr kumimoji="1" lang="ja-JP" altLang="en-US"/>
          </a:p>
        </p:txBody>
      </p:sp>
    </p:spTree>
    <p:extLst>
      <p:ext uri="{BB962C8B-B14F-4D97-AF65-F5344CB8AC3E}">
        <p14:creationId xmlns:p14="http://schemas.microsoft.com/office/powerpoint/2010/main" val="4271647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システム概要は、この３点です。</a:t>
            </a:r>
            <a:endParaRPr kumimoji="1" lang="en-US" altLang="ja-JP" dirty="0" smtClean="0"/>
          </a:p>
          <a:p>
            <a:r>
              <a:rPr kumimoji="1" lang="ja-JP" altLang="en-US" dirty="0" smtClean="0"/>
              <a:t>カレンダー機能により、会社説明会などの日程を一目でわかるようにする。グラフ機能によって、自分の進捗状況を把握できるようにする。おすすめ紹介機能によって、自分に合った企業を探せるようにする。</a:t>
            </a:r>
            <a:endParaRPr kumimoji="1" lang="en-US" altLang="ja-JP" dirty="0" smtClean="0"/>
          </a:p>
          <a:p>
            <a:r>
              <a:rPr kumimoji="1" lang="ja-JP" altLang="en-US" dirty="0" smtClean="0"/>
              <a:t>といった機能を搭載することで、就職活動を始めやすくなる、始めたくなるようなものを作成しようとしています。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5F01E59-D23B-45EF-8C91-ACDC8A35EE01}" type="slidenum">
              <a:rPr kumimoji="1" lang="ja-JP" altLang="en-US" smtClean="0"/>
              <a:t>7</a:t>
            </a:fld>
            <a:endParaRPr kumimoji="1" lang="ja-JP" altLang="en-US"/>
          </a:p>
        </p:txBody>
      </p:sp>
    </p:spTree>
    <p:extLst>
      <p:ext uri="{BB962C8B-B14F-4D97-AF65-F5344CB8AC3E}">
        <p14:creationId xmlns:p14="http://schemas.microsoft.com/office/powerpoint/2010/main" val="739066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次に、考えている使用規模です。</a:t>
            </a:r>
            <a:endParaRPr kumimoji="1" lang="en-US" altLang="ja-JP" dirty="0" smtClean="0"/>
          </a:p>
          <a:p>
            <a:r>
              <a:rPr kumimoji="1" lang="ja-JP" altLang="en-US" dirty="0" smtClean="0"/>
              <a:t>広島情報専門学校内で使用することを考えています。そして、就活アプリなので、就活学年と、講師を対象に制作しています。</a:t>
            </a:r>
            <a:endParaRPr kumimoji="1" lang="en-US" altLang="ja-JP" dirty="0" smtClean="0"/>
          </a:p>
          <a:p>
            <a:r>
              <a:rPr kumimoji="1" lang="ja-JP" altLang="en-US" dirty="0" smtClean="0"/>
              <a:t>そして、使用言語は、機能実装のための</a:t>
            </a:r>
            <a:r>
              <a:rPr kumimoji="1" lang="en-US" altLang="ja-JP" dirty="0" smtClean="0"/>
              <a:t>Java</a:t>
            </a:r>
            <a:r>
              <a:rPr kumimoji="1" lang="ja-JP" altLang="en-US" dirty="0" err="1" smtClean="0"/>
              <a:t>、</a:t>
            </a:r>
            <a:r>
              <a:rPr kumimoji="1" lang="en-US" altLang="ja-JP" dirty="0" smtClean="0"/>
              <a:t>Web</a:t>
            </a:r>
            <a:r>
              <a:rPr kumimoji="1" lang="ja-JP" altLang="en-US" dirty="0" smtClean="0"/>
              <a:t>作成のための</a:t>
            </a:r>
            <a:r>
              <a:rPr kumimoji="1" lang="en-US" altLang="ja-JP" dirty="0" smtClean="0"/>
              <a:t>JavaScript</a:t>
            </a:r>
            <a:r>
              <a:rPr kumimoji="1" lang="ja-JP" altLang="en-US" dirty="0" err="1" smtClean="0"/>
              <a:t>、</a:t>
            </a:r>
            <a:r>
              <a:rPr kumimoji="1" lang="en-US" altLang="ja-JP" dirty="0" smtClean="0"/>
              <a:t>HTML</a:t>
            </a:r>
            <a:r>
              <a:rPr kumimoji="1" lang="ja-JP" altLang="en-US" dirty="0"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5F01E59-D23B-45EF-8C91-ACDC8A35EE01}" type="slidenum">
              <a:rPr kumimoji="1" lang="ja-JP" altLang="en-US" smtClean="0"/>
              <a:t>8</a:t>
            </a:fld>
            <a:endParaRPr kumimoji="1" lang="ja-JP" altLang="en-US"/>
          </a:p>
        </p:txBody>
      </p:sp>
    </p:spTree>
    <p:extLst>
      <p:ext uri="{BB962C8B-B14F-4D97-AF65-F5344CB8AC3E}">
        <p14:creationId xmlns:p14="http://schemas.microsoft.com/office/powerpoint/2010/main" val="1108939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次に、考えている使用規模です。</a:t>
            </a:r>
            <a:endParaRPr kumimoji="1" lang="en-US" altLang="ja-JP" dirty="0" smtClean="0"/>
          </a:p>
          <a:p>
            <a:r>
              <a:rPr kumimoji="1" lang="ja-JP" altLang="en-US" dirty="0" smtClean="0"/>
              <a:t>広島情報専門学校内で使用することを考えています。そして、就活アプリなので、就活学年と、講師を対象に制作しています。</a:t>
            </a:r>
            <a:endParaRPr kumimoji="1" lang="en-US" altLang="ja-JP" dirty="0" smtClean="0"/>
          </a:p>
          <a:p>
            <a:r>
              <a:rPr kumimoji="1" lang="ja-JP" altLang="en-US" dirty="0" smtClean="0"/>
              <a:t>そして、使用言語は、機能実装のための</a:t>
            </a:r>
            <a:r>
              <a:rPr kumimoji="1" lang="en-US" altLang="ja-JP" dirty="0" smtClean="0"/>
              <a:t>Java</a:t>
            </a:r>
            <a:r>
              <a:rPr kumimoji="1" lang="ja-JP" altLang="en-US" dirty="0" err="1" smtClean="0"/>
              <a:t>、</a:t>
            </a:r>
            <a:r>
              <a:rPr kumimoji="1" lang="en-US" altLang="ja-JP" dirty="0" smtClean="0"/>
              <a:t>Web</a:t>
            </a:r>
            <a:r>
              <a:rPr kumimoji="1" lang="ja-JP" altLang="en-US" dirty="0" smtClean="0"/>
              <a:t>作成のための</a:t>
            </a:r>
            <a:r>
              <a:rPr kumimoji="1" lang="en-US" altLang="ja-JP" dirty="0" smtClean="0"/>
              <a:t>JavaScript</a:t>
            </a:r>
            <a:r>
              <a:rPr kumimoji="1" lang="ja-JP" altLang="en-US" dirty="0" err="1" smtClean="0"/>
              <a:t>、</a:t>
            </a:r>
            <a:r>
              <a:rPr kumimoji="1" lang="en-US" altLang="ja-JP" dirty="0" smtClean="0"/>
              <a:t>HTML</a:t>
            </a:r>
            <a:r>
              <a:rPr kumimoji="1" lang="ja-JP" altLang="en-US" dirty="0"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5F01E59-D23B-45EF-8C91-ACDC8A35EE01}" type="slidenum">
              <a:rPr kumimoji="1" lang="ja-JP" altLang="en-US" smtClean="0"/>
              <a:t>9</a:t>
            </a:fld>
            <a:endParaRPr kumimoji="1" lang="ja-JP" altLang="en-US"/>
          </a:p>
        </p:txBody>
      </p:sp>
    </p:spTree>
    <p:extLst>
      <p:ext uri="{BB962C8B-B14F-4D97-AF65-F5344CB8AC3E}">
        <p14:creationId xmlns:p14="http://schemas.microsoft.com/office/powerpoint/2010/main" val="2573960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C99F2B8A-CEDF-4772-BCB7-1CD9D5E2CA2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2985498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99F2B8A-CEDF-4772-BCB7-1CD9D5E2CA2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1219644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C99F2B8A-CEDF-4772-BCB7-1CD9D5E2CA2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2557107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C99F2B8A-CEDF-4772-BCB7-1CD9D5E2CA2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4235509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99F2B8A-CEDF-4772-BCB7-1CD9D5E2CA2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1112524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99F2B8A-CEDF-4772-BCB7-1CD9D5E2CA2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1789773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C99F2B8A-CEDF-4772-BCB7-1CD9D5E2CA24}" type="datetimeFigureOut">
              <a:rPr kumimoji="1" lang="ja-JP" altLang="en-US" smtClean="0"/>
              <a:t>2021/11/30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3404771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99F2B8A-CEDF-4772-BCB7-1CD9D5E2CA24}" type="datetimeFigureOut">
              <a:rPr kumimoji="1" lang="ja-JP" altLang="en-US" smtClean="0"/>
              <a:t>2021/11/30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70741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99F2B8A-CEDF-4772-BCB7-1CD9D5E2CA24}" type="datetimeFigureOut">
              <a:rPr kumimoji="1" lang="ja-JP" altLang="en-US" smtClean="0"/>
              <a:t>2021/11/30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11459010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9F2B8A-CEDF-4772-BCB7-1CD9D5E2CA24}" type="datetimeFigureOut">
              <a:rPr kumimoji="1" lang="ja-JP" altLang="en-US" smtClean="0"/>
              <a:t>2021/11/30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26237763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99F2B8A-CEDF-4772-BCB7-1CD9D5E2CA24}" type="datetimeFigureOut">
              <a:rPr kumimoji="1" lang="ja-JP" altLang="en-US" smtClean="0"/>
              <a:t>2021/11/30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3077792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99F2B8A-CEDF-4772-BCB7-1CD9D5E2CA2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12169632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99F2B8A-CEDF-4772-BCB7-1CD9D5E2CA24}" type="datetimeFigureOut">
              <a:rPr kumimoji="1" lang="ja-JP" altLang="en-US" smtClean="0"/>
              <a:t>2021/11/30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396993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99F2B8A-CEDF-4772-BCB7-1CD9D5E2CA2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13708490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99F2B8A-CEDF-4772-BCB7-1CD9D5E2CA2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047656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99F2B8A-CEDF-4772-BCB7-1CD9D5E2CA2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7680903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99F2B8A-CEDF-4772-BCB7-1CD9D5E2CA2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377708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99F2B8A-CEDF-4772-BCB7-1CD9D5E2CA2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36496109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99F2B8A-CEDF-4772-BCB7-1CD9D5E2CA2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6402926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99F2B8A-CEDF-4772-BCB7-1CD9D5E2CA2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150832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99F2B8A-CEDF-4772-BCB7-1CD9D5E2CA2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3268197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C99F2B8A-CEDF-4772-BCB7-1CD9D5E2CA24}" type="datetimeFigureOut">
              <a:rPr kumimoji="1" lang="ja-JP" altLang="en-US" smtClean="0"/>
              <a:t>2021/11/30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3408143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C99F2B8A-CEDF-4772-BCB7-1CD9D5E2CA24}" type="datetimeFigureOut">
              <a:rPr kumimoji="1" lang="ja-JP" altLang="en-US" smtClean="0"/>
              <a:t>2021/11/30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smtClean="0"/>
              <a:t>マスター タイトルの書式設定</a:t>
            </a:r>
            <a:endParaRPr lang="en-US" dirty="0"/>
          </a:p>
        </p:txBody>
      </p:sp>
    </p:spTree>
    <p:extLst>
      <p:ext uri="{BB962C8B-B14F-4D97-AF65-F5344CB8AC3E}">
        <p14:creationId xmlns:p14="http://schemas.microsoft.com/office/powerpoint/2010/main" val="3706785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99F2B8A-CEDF-4772-BCB7-1CD9D5E2CA24}" type="datetimeFigureOut">
              <a:rPr kumimoji="1" lang="ja-JP" altLang="en-US" smtClean="0"/>
              <a:t>2021/11/30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smtClean="0"/>
              <a:t>マスター タイトルの書式設定</a:t>
            </a:r>
            <a:endParaRPr lang="en-US"/>
          </a:p>
        </p:txBody>
      </p:sp>
    </p:spTree>
    <p:extLst>
      <p:ext uri="{BB962C8B-B14F-4D97-AF65-F5344CB8AC3E}">
        <p14:creationId xmlns:p14="http://schemas.microsoft.com/office/powerpoint/2010/main" val="920251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9F2B8A-CEDF-4772-BCB7-1CD9D5E2CA24}" type="datetimeFigureOut">
              <a:rPr kumimoji="1" lang="ja-JP" altLang="en-US" smtClean="0"/>
              <a:t>2021/11/30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2977942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99F2B8A-CEDF-4772-BCB7-1CD9D5E2CA24}" type="datetimeFigureOut">
              <a:rPr kumimoji="1" lang="ja-JP" altLang="en-US" smtClean="0"/>
              <a:t>2021/11/30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1213473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99F2B8A-CEDF-4772-BCB7-1CD9D5E2CA24}" type="datetimeFigureOut">
              <a:rPr kumimoji="1" lang="ja-JP" altLang="en-US" smtClean="0"/>
              <a:t>2021/11/30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262904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99F2B8A-CEDF-4772-BCB7-1CD9D5E2CA24}" type="datetimeFigureOut">
              <a:rPr kumimoji="1" lang="ja-JP" altLang="en-US" smtClean="0"/>
              <a:t>2021/11/30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23330320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99F2B8A-CEDF-4772-BCB7-1CD9D5E2CA24}" type="datetimeFigureOut">
              <a:rPr kumimoji="1" lang="ja-JP" altLang="en-US" smtClean="0"/>
              <a:t>2021/11/30</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27843339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ctr"/>
            <a:r>
              <a:rPr kumimoji="1" lang="ja-JP" altLang="en-US" dirty="0" smtClean="0"/>
              <a:t>中間発表</a:t>
            </a:r>
            <a:endParaRPr kumimoji="1" lang="ja-JP" altLang="en-US" dirty="0"/>
          </a:p>
        </p:txBody>
      </p:sp>
      <p:sp>
        <p:nvSpPr>
          <p:cNvPr id="3" name="サブタイトル 2"/>
          <p:cNvSpPr>
            <a:spLocks noGrp="1"/>
          </p:cNvSpPr>
          <p:nvPr>
            <p:ph type="subTitle" idx="1"/>
          </p:nvPr>
        </p:nvSpPr>
        <p:spPr/>
        <p:txBody>
          <a:bodyPr>
            <a:normAutofit/>
          </a:bodyPr>
          <a:lstStyle/>
          <a:p>
            <a:pPr algn="ctr"/>
            <a:r>
              <a:rPr kumimoji="1" lang="ja-JP" altLang="en-US" sz="3200" dirty="0" smtClean="0"/>
              <a:t>チーム名：</a:t>
            </a:r>
            <a:r>
              <a:rPr kumimoji="1" lang="en-US" altLang="ja-JP" sz="3200" dirty="0" smtClean="0"/>
              <a:t>more²</a:t>
            </a:r>
          </a:p>
        </p:txBody>
      </p:sp>
    </p:spTree>
    <p:extLst>
      <p:ext uri="{BB962C8B-B14F-4D97-AF65-F5344CB8AC3E}">
        <p14:creationId xmlns:p14="http://schemas.microsoft.com/office/powerpoint/2010/main" val="1699273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機能説明</a:t>
            </a:r>
            <a:endParaRPr kumimoji="1" lang="ja-JP" altLang="en-US" dirty="0"/>
          </a:p>
        </p:txBody>
      </p:sp>
      <p:sp>
        <p:nvSpPr>
          <p:cNvPr id="3" name="コンテンツ プレースホルダー 2"/>
          <p:cNvSpPr>
            <a:spLocks noGrp="1"/>
          </p:cNvSpPr>
          <p:nvPr>
            <p:ph idx="1"/>
          </p:nvPr>
        </p:nvSpPr>
        <p:spPr>
          <a:xfrm>
            <a:off x="677334" y="1930400"/>
            <a:ext cx="8596668" cy="3880773"/>
          </a:xfrm>
        </p:spPr>
        <p:txBody>
          <a:bodyPr>
            <a:noAutofit/>
          </a:bodyPr>
          <a:lstStyle/>
          <a:p>
            <a:r>
              <a:rPr kumimoji="1" lang="ja-JP" altLang="en-US" sz="2000" dirty="0" smtClean="0"/>
              <a:t>ログイン</a:t>
            </a:r>
            <a:endParaRPr kumimoji="1" lang="en-US" altLang="ja-JP" sz="2000" dirty="0" smtClean="0"/>
          </a:p>
          <a:p>
            <a:r>
              <a:rPr lang="ja-JP" altLang="en-US" sz="2000" dirty="0"/>
              <a:t>企業</a:t>
            </a:r>
            <a:r>
              <a:rPr lang="ja-JP" altLang="en-US" sz="2000" dirty="0" smtClean="0"/>
              <a:t>管理</a:t>
            </a:r>
            <a:endParaRPr lang="en-US" altLang="ja-JP" sz="2000" dirty="0" smtClean="0"/>
          </a:p>
          <a:p>
            <a:r>
              <a:rPr kumimoji="1" lang="ja-JP" altLang="en-US" sz="2000" dirty="0"/>
              <a:t>説明会</a:t>
            </a:r>
            <a:r>
              <a:rPr kumimoji="1" lang="ja-JP" altLang="en-US" sz="2000" dirty="0" smtClean="0"/>
              <a:t>管理</a:t>
            </a:r>
            <a:endParaRPr kumimoji="1" lang="en-US" altLang="ja-JP" sz="2000" dirty="0" smtClean="0"/>
          </a:p>
          <a:p>
            <a:r>
              <a:rPr lang="ja-JP" altLang="en-US" sz="2000" dirty="0"/>
              <a:t>学生</a:t>
            </a:r>
            <a:r>
              <a:rPr lang="ja-JP" altLang="en-US" sz="2000" dirty="0" smtClean="0"/>
              <a:t>管理</a:t>
            </a:r>
            <a:endParaRPr lang="en-US" altLang="ja-JP" sz="2000" dirty="0" smtClean="0"/>
          </a:p>
          <a:p>
            <a:r>
              <a:rPr lang="ja-JP" altLang="en-US" sz="2000" dirty="0" smtClean="0"/>
              <a:t>予約管理</a:t>
            </a:r>
            <a:endParaRPr lang="en-US" altLang="ja-JP" sz="2000" dirty="0" smtClean="0"/>
          </a:p>
          <a:p>
            <a:r>
              <a:rPr kumimoji="1" lang="ja-JP" altLang="en-US" sz="2000" dirty="0" smtClean="0"/>
              <a:t>カレンダー</a:t>
            </a:r>
            <a:endParaRPr kumimoji="1" lang="en-US" altLang="ja-JP" sz="2000" dirty="0" smtClean="0"/>
          </a:p>
          <a:p>
            <a:r>
              <a:rPr kumimoji="1" lang="ja-JP" altLang="en-US" sz="2000" dirty="0" smtClean="0"/>
              <a:t>グラフ</a:t>
            </a:r>
            <a:endParaRPr kumimoji="1" lang="en-US" altLang="ja-JP" sz="2000" dirty="0" smtClean="0"/>
          </a:p>
          <a:p>
            <a:r>
              <a:rPr lang="ja-JP" altLang="en-US" sz="2000" dirty="0" smtClean="0"/>
              <a:t>アンケート</a:t>
            </a:r>
            <a:endParaRPr lang="en-US" altLang="ja-JP" sz="2000" dirty="0" smtClean="0"/>
          </a:p>
          <a:p>
            <a:r>
              <a:rPr kumimoji="1" lang="ja-JP" altLang="en-US" sz="2000" dirty="0" smtClean="0"/>
              <a:t>メール</a:t>
            </a:r>
            <a:endParaRPr kumimoji="1" lang="en-US" altLang="ja-JP" sz="2000" dirty="0" smtClean="0"/>
          </a:p>
          <a:p>
            <a:r>
              <a:rPr lang="ja-JP" altLang="en-US" sz="2000" dirty="0" smtClean="0"/>
              <a:t>おすすめ紹介</a:t>
            </a:r>
            <a:endParaRPr kumimoji="1" lang="ja-JP" altLang="en-US" sz="2000" dirty="0"/>
          </a:p>
        </p:txBody>
      </p:sp>
    </p:spTree>
    <p:extLst>
      <p:ext uri="{BB962C8B-B14F-4D97-AF65-F5344CB8AC3E}">
        <p14:creationId xmlns:p14="http://schemas.microsoft.com/office/powerpoint/2010/main" val="19803111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機能説明</a:t>
            </a:r>
            <a:endParaRPr kumimoji="1" lang="ja-JP" altLang="en-US" dirty="0"/>
          </a:p>
        </p:txBody>
      </p:sp>
      <p:sp>
        <p:nvSpPr>
          <p:cNvPr id="3" name="コンテンツ プレースホルダー 2"/>
          <p:cNvSpPr>
            <a:spLocks noGrp="1"/>
          </p:cNvSpPr>
          <p:nvPr>
            <p:ph idx="1"/>
          </p:nvPr>
        </p:nvSpPr>
        <p:spPr>
          <a:xfrm>
            <a:off x="677334" y="1930400"/>
            <a:ext cx="8596668" cy="3880773"/>
          </a:xfrm>
        </p:spPr>
        <p:txBody>
          <a:bodyPr>
            <a:noAutofit/>
          </a:bodyPr>
          <a:lstStyle/>
          <a:p>
            <a:r>
              <a:rPr kumimoji="1" lang="ja-JP" altLang="en-US" sz="2000" dirty="0" smtClean="0"/>
              <a:t>ログイン</a:t>
            </a:r>
            <a:endParaRPr kumimoji="1" lang="en-US" altLang="ja-JP" sz="2000" dirty="0" smtClean="0"/>
          </a:p>
          <a:p>
            <a:endParaRPr kumimoji="1" lang="en-US" altLang="ja-JP" sz="2000" dirty="0" smtClean="0"/>
          </a:p>
          <a:p>
            <a:r>
              <a:rPr kumimoji="1" lang="ja-JP" altLang="en-US" sz="2000" dirty="0" smtClean="0"/>
              <a:t>カレンダー</a:t>
            </a:r>
            <a:endParaRPr kumimoji="1" lang="en-US" altLang="ja-JP" sz="2000" dirty="0" smtClean="0"/>
          </a:p>
          <a:p>
            <a:endParaRPr kumimoji="1" lang="en-US" altLang="ja-JP" sz="2000" dirty="0" smtClean="0"/>
          </a:p>
          <a:p>
            <a:r>
              <a:rPr kumimoji="1" lang="ja-JP" altLang="en-US" sz="2000" dirty="0" smtClean="0"/>
              <a:t>グラフ</a:t>
            </a:r>
            <a:endParaRPr kumimoji="1" lang="en-US" altLang="ja-JP" sz="2000" dirty="0" smtClean="0"/>
          </a:p>
        </p:txBody>
      </p:sp>
      <p:pic>
        <p:nvPicPr>
          <p:cNvPr id="5" name="図 4"/>
          <p:cNvPicPr>
            <a:picLocks noChangeAspect="1"/>
          </p:cNvPicPr>
          <p:nvPr/>
        </p:nvPicPr>
        <p:blipFill rotWithShape="1">
          <a:blip r:embed="rId3"/>
          <a:srcRect l="5053" t="7748" r="60155" b="49352"/>
          <a:stretch/>
        </p:blipFill>
        <p:spPr>
          <a:xfrm>
            <a:off x="7026498" y="371570"/>
            <a:ext cx="4495007" cy="3117660"/>
          </a:xfrm>
          <a:prstGeom prst="rect">
            <a:avLst/>
          </a:prstGeom>
        </p:spPr>
      </p:pic>
      <p:pic>
        <p:nvPicPr>
          <p:cNvPr id="6" name="図 5"/>
          <p:cNvPicPr>
            <a:picLocks noChangeAspect="1"/>
          </p:cNvPicPr>
          <p:nvPr/>
        </p:nvPicPr>
        <p:blipFill rotWithShape="1">
          <a:blip r:embed="rId4"/>
          <a:srcRect l="1437" t="7955" r="61897" b="6260"/>
          <a:stretch/>
        </p:blipFill>
        <p:spPr>
          <a:xfrm>
            <a:off x="3653972" y="895350"/>
            <a:ext cx="3091207" cy="4068082"/>
          </a:xfrm>
          <a:prstGeom prst="rect">
            <a:avLst/>
          </a:prstGeom>
        </p:spPr>
      </p:pic>
      <p:pic>
        <p:nvPicPr>
          <p:cNvPr id="7" name="図 6"/>
          <p:cNvPicPr>
            <a:picLocks noChangeAspect="1"/>
          </p:cNvPicPr>
          <p:nvPr/>
        </p:nvPicPr>
        <p:blipFill rotWithShape="1">
          <a:blip r:embed="rId5"/>
          <a:srcRect l="-105" t="15741" r="51668" b="11852"/>
          <a:stretch/>
        </p:blipFill>
        <p:spPr>
          <a:xfrm>
            <a:off x="8300732" y="4234682"/>
            <a:ext cx="2842170" cy="2389868"/>
          </a:xfrm>
          <a:prstGeom prst="rect">
            <a:avLst/>
          </a:prstGeom>
        </p:spPr>
      </p:pic>
    </p:spTree>
    <p:extLst>
      <p:ext uri="{BB962C8B-B14F-4D97-AF65-F5344CB8AC3E}">
        <p14:creationId xmlns:p14="http://schemas.microsoft.com/office/powerpoint/2010/main" val="1881892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endParaRPr kumimoji="1" lang="ja-JP" altLang="en-US" dirty="0"/>
          </a:p>
        </p:txBody>
      </p:sp>
      <p:graphicFrame>
        <p:nvGraphicFramePr>
          <p:cNvPr id="4" name="コンテンツ プレースホルダー 3"/>
          <p:cNvGraphicFramePr>
            <a:graphicFrameLocks noGrp="1" noChangeAspect="1"/>
          </p:cNvGraphicFramePr>
          <p:nvPr>
            <p:ph idx="1"/>
            <p:extLst>
              <p:ext uri="{D42A27DB-BD31-4B8C-83A1-F6EECF244321}">
                <p14:modId xmlns:p14="http://schemas.microsoft.com/office/powerpoint/2010/main" val="1714412929"/>
              </p:ext>
            </p:extLst>
          </p:nvPr>
        </p:nvGraphicFramePr>
        <p:xfrm>
          <a:off x="584443" y="1483580"/>
          <a:ext cx="9280525" cy="4538176"/>
        </p:xfrm>
        <a:graphic>
          <a:graphicData uri="http://schemas.openxmlformats.org/presentationml/2006/ole">
            <mc:AlternateContent xmlns:mc="http://schemas.openxmlformats.org/markup-compatibility/2006">
              <mc:Choice xmlns:v="urn:schemas-microsoft-com:vml" Requires="v">
                <p:oleObj spid="_x0000_s1038" name="ワークシート" r:id="rId4" imgW="11277480" imgH="5515055" progId="Excel.Sheet.12">
                  <p:embed/>
                </p:oleObj>
              </mc:Choice>
              <mc:Fallback>
                <p:oleObj name="ワークシート" r:id="rId4" imgW="11277480" imgH="5515055" progId="Excel.Sheet.12">
                  <p:embed/>
                  <p:pic>
                    <p:nvPicPr>
                      <p:cNvPr id="0" name=""/>
                      <p:cNvPicPr/>
                      <p:nvPr/>
                    </p:nvPicPr>
                    <p:blipFill>
                      <a:blip r:embed="rId5"/>
                      <a:stretch>
                        <a:fillRect/>
                      </a:stretch>
                    </p:blipFill>
                    <p:spPr>
                      <a:xfrm>
                        <a:off x="584443" y="1483580"/>
                        <a:ext cx="9280525" cy="4538176"/>
                      </a:xfrm>
                      <a:prstGeom prst="rect">
                        <a:avLst/>
                      </a:prstGeom>
                    </p:spPr>
                  </p:pic>
                </p:oleObj>
              </mc:Fallback>
            </mc:AlternateContent>
          </a:graphicData>
        </a:graphic>
      </p:graphicFrame>
    </p:spTree>
    <p:extLst>
      <p:ext uri="{BB962C8B-B14F-4D97-AF65-F5344CB8AC3E}">
        <p14:creationId xmlns:p14="http://schemas.microsoft.com/office/powerpoint/2010/main" val="7437367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現在抱えている問題点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作業に遅れが生じている</a:t>
            </a:r>
            <a:endParaRPr kumimoji="1" lang="en-US" altLang="ja-JP" sz="2400" dirty="0" smtClean="0"/>
          </a:p>
          <a:p>
            <a:pPr marL="0" indent="0">
              <a:buNone/>
            </a:pPr>
            <a:endParaRPr lang="en-US" altLang="ja-JP" sz="2400" dirty="0"/>
          </a:p>
          <a:p>
            <a:r>
              <a:rPr lang="ja-JP" altLang="en-US" sz="2400" dirty="0" smtClean="0"/>
              <a:t>グラフを作成する際に大量のデータを読み込むため処理が重たくなってしまう</a:t>
            </a:r>
            <a:endParaRPr lang="en-US" altLang="ja-JP" sz="2400" dirty="0" smtClean="0"/>
          </a:p>
          <a:p>
            <a:endParaRPr kumimoji="1" lang="en-US" altLang="ja-JP" sz="2400" dirty="0"/>
          </a:p>
          <a:p>
            <a:endParaRPr kumimoji="1" lang="ja-JP" altLang="en-US" sz="2400" dirty="0"/>
          </a:p>
        </p:txBody>
      </p:sp>
    </p:spTree>
    <p:extLst>
      <p:ext uri="{BB962C8B-B14F-4D97-AF65-F5344CB8AC3E}">
        <p14:creationId xmlns:p14="http://schemas.microsoft.com/office/powerpoint/2010/main" val="469981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今後の予定</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作業の遅れを取り戻す</a:t>
            </a:r>
            <a:endParaRPr kumimoji="1" lang="en-US" altLang="ja-JP" sz="2400" dirty="0" smtClean="0"/>
          </a:p>
          <a:p>
            <a:endParaRPr lang="en-US" altLang="ja-JP" sz="2400" dirty="0" smtClean="0"/>
          </a:p>
          <a:p>
            <a:r>
              <a:rPr lang="ja-JP" altLang="en-US" sz="2400" dirty="0"/>
              <a:t>データの軽量化</a:t>
            </a:r>
            <a:endParaRPr lang="en-US" altLang="ja-JP" sz="2400" dirty="0"/>
          </a:p>
          <a:p>
            <a:endParaRPr lang="en-US" altLang="ja-JP" sz="2400" dirty="0"/>
          </a:p>
          <a:p>
            <a:r>
              <a:rPr kumimoji="1" lang="ja-JP" altLang="en-US" sz="2400" dirty="0" smtClean="0"/>
              <a:t>機能の追加</a:t>
            </a:r>
            <a:endParaRPr kumimoji="1" lang="en-US" altLang="ja-JP" sz="2400" dirty="0" smtClean="0"/>
          </a:p>
          <a:p>
            <a:endParaRPr lang="en-US" altLang="ja-JP" sz="2400" dirty="0"/>
          </a:p>
          <a:p>
            <a:r>
              <a:rPr kumimoji="1" lang="ja-JP" altLang="en-US" sz="2400" dirty="0" smtClean="0"/>
              <a:t>セキュリティ強化</a:t>
            </a:r>
            <a:endParaRPr kumimoji="1" lang="en-US" altLang="ja-JP" sz="2400" dirty="0" smtClean="0"/>
          </a:p>
        </p:txBody>
      </p:sp>
    </p:spTree>
    <p:extLst>
      <p:ext uri="{BB962C8B-B14F-4D97-AF65-F5344CB8AC3E}">
        <p14:creationId xmlns:p14="http://schemas.microsoft.com/office/powerpoint/2010/main" val="22092118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3061851"/>
            <a:ext cx="8596668" cy="1320800"/>
          </a:xfrm>
        </p:spPr>
        <p:txBody>
          <a:bodyPr/>
          <a:lstStyle/>
          <a:p>
            <a:pPr algn="ctr"/>
            <a:r>
              <a:rPr kumimoji="1" lang="ja-JP" altLang="en-US" dirty="0" smtClean="0"/>
              <a:t>ご清聴ありがとうございました</a:t>
            </a:r>
            <a:endParaRPr kumimoji="1" lang="ja-JP" altLang="en-US" dirty="0"/>
          </a:p>
        </p:txBody>
      </p:sp>
    </p:spTree>
    <p:extLst>
      <p:ext uri="{BB962C8B-B14F-4D97-AF65-F5344CB8AC3E}">
        <p14:creationId xmlns:p14="http://schemas.microsoft.com/office/powerpoint/2010/main" val="1660158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a:xfrm>
            <a:off x="677334" y="1492374"/>
            <a:ext cx="8596668" cy="3880773"/>
          </a:xfrm>
        </p:spPr>
        <p:txBody>
          <a:bodyPr>
            <a:noAutofit/>
          </a:bodyPr>
          <a:lstStyle/>
          <a:p>
            <a:r>
              <a:rPr kumimoji="1" lang="ja-JP" altLang="en-US" sz="2400" dirty="0" smtClean="0"/>
              <a:t>メンバー紹介</a:t>
            </a:r>
            <a:endParaRPr kumimoji="1" lang="en-US" altLang="ja-JP" sz="2400" dirty="0" smtClean="0"/>
          </a:p>
          <a:p>
            <a:r>
              <a:rPr lang="ja-JP" altLang="en-US" sz="2400" dirty="0"/>
              <a:t>研究</a:t>
            </a:r>
            <a:r>
              <a:rPr lang="ja-JP" altLang="en-US" sz="2400" dirty="0" smtClean="0"/>
              <a:t>テーマ</a:t>
            </a:r>
            <a:endParaRPr lang="en-US" altLang="ja-JP" sz="2400" dirty="0" smtClean="0"/>
          </a:p>
          <a:p>
            <a:r>
              <a:rPr lang="ja-JP" altLang="en-US" sz="2400" dirty="0"/>
              <a:t>システムの</a:t>
            </a:r>
            <a:r>
              <a:rPr lang="ja-JP" altLang="en-US" sz="2400" dirty="0" smtClean="0"/>
              <a:t>目的</a:t>
            </a:r>
            <a:endParaRPr lang="en-US" altLang="ja-JP" sz="2400" dirty="0" smtClean="0"/>
          </a:p>
          <a:p>
            <a:r>
              <a:rPr kumimoji="1" lang="ja-JP" altLang="en-US" sz="2400" dirty="0"/>
              <a:t>前回から</a:t>
            </a:r>
            <a:r>
              <a:rPr kumimoji="1" lang="ja-JP" altLang="en-US" sz="2400" dirty="0" smtClean="0"/>
              <a:t>の変更点</a:t>
            </a:r>
            <a:endParaRPr kumimoji="1" lang="en-US" altLang="ja-JP" sz="2400" dirty="0" smtClean="0"/>
          </a:p>
          <a:p>
            <a:r>
              <a:rPr lang="ja-JP" altLang="en-US" sz="2400" dirty="0"/>
              <a:t>開発環境</a:t>
            </a:r>
            <a:endParaRPr kumimoji="1" lang="en-US" altLang="ja-JP" sz="2400" dirty="0" smtClean="0"/>
          </a:p>
          <a:p>
            <a:r>
              <a:rPr lang="ja-JP" altLang="en-US" sz="2400" dirty="0" smtClean="0"/>
              <a:t>システム概要</a:t>
            </a:r>
            <a:endParaRPr lang="en-US" altLang="ja-JP" sz="2400" dirty="0" smtClean="0"/>
          </a:p>
          <a:p>
            <a:r>
              <a:rPr lang="ja-JP" altLang="en-US" sz="2400" dirty="0" smtClean="0"/>
              <a:t>機能説明</a:t>
            </a:r>
            <a:endParaRPr lang="en-US" altLang="ja-JP" sz="2400" dirty="0" smtClean="0"/>
          </a:p>
          <a:p>
            <a:r>
              <a:rPr lang="ja-JP" altLang="en-US" sz="2400" dirty="0" smtClean="0"/>
              <a:t>進捗状況</a:t>
            </a:r>
            <a:endParaRPr lang="en-US" altLang="ja-JP" sz="2400" dirty="0" smtClean="0"/>
          </a:p>
          <a:p>
            <a:r>
              <a:rPr lang="ja-JP" altLang="en-US" sz="2400" dirty="0" smtClean="0"/>
              <a:t>現在抱えている問題点</a:t>
            </a:r>
            <a:endParaRPr lang="en-US" altLang="ja-JP" sz="2400" dirty="0" smtClean="0"/>
          </a:p>
          <a:p>
            <a:r>
              <a:rPr kumimoji="1" lang="ja-JP" altLang="en-US" sz="2400" dirty="0" smtClean="0"/>
              <a:t>今後の予定</a:t>
            </a:r>
            <a:endParaRPr kumimoji="1" lang="en-US" altLang="ja-JP" sz="2400" dirty="0" smtClean="0"/>
          </a:p>
        </p:txBody>
      </p:sp>
    </p:spTree>
    <p:extLst>
      <p:ext uri="{BB962C8B-B14F-4D97-AF65-F5344CB8AC3E}">
        <p14:creationId xmlns:p14="http://schemas.microsoft.com/office/powerpoint/2010/main" val="1430245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メンバー紹介</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000" dirty="0" smtClean="0">
                <a:latin typeface="+mn-ea"/>
              </a:rPr>
              <a:t>リーダー・機能作成</a:t>
            </a:r>
            <a:r>
              <a:rPr kumimoji="1" lang="en-US" altLang="ja-JP" sz="2000" dirty="0" smtClean="0">
                <a:latin typeface="+mn-ea"/>
              </a:rPr>
              <a:t>		</a:t>
            </a:r>
            <a:r>
              <a:rPr kumimoji="1" lang="ja-JP" altLang="en-US" sz="2000" dirty="0" smtClean="0">
                <a:latin typeface="+mn-ea"/>
              </a:rPr>
              <a:t>：　下井諒哉</a:t>
            </a:r>
            <a:endParaRPr kumimoji="1" lang="en-US" altLang="ja-JP" sz="2000" dirty="0" smtClean="0">
              <a:latin typeface="+mn-ea"/>
            </a:endParaRPr>
          </a:p>
          <a:p>
            <a:endParaRPr kumimoji="1" lang="en-US" altLang="ja-JP" sz="2000" dirty="0" smtClean="0">
              <a:latin typeface="+mn-ea"/>
            </a:endParaRPr>
          </a:p>
          <a:p>
            <a:r>
              <a:rPr kumimoji="1" lang="ja-JP" altLang="en-US" sz="2000" dirty="0" smtClean="0">
                <a:latin typeface="+mn-ea"/>
              </a:rPr>
              <a:t>機能作成　</a:t>
            </a:r>
            <a:r>
              <a:rPr kumimoji="1" lang="en-US" altLang="ja-JP" sz="2000" dirty="0" smtClean="0">
                <a:latin typeface="+mn-ea"/>
              </a:rPr>
              <a:t>				</a:t>
            </a:r>
            <a:r>
              <a:rPr kumimoji="1" lang="ja-JP" altLang="en-US" sz="2000" dirty="0" smtClean="0">
                <a:latin typeface="+mn-ea"/>
              </a:rPr>
              <a:t>：　</a:t>
            </a:r>
            <a:r>
              <a:rPr lang="zh-TW" altLang="en-US" sz="2000" dirty="0">
                <a:latin typeface="メイリオ" panose="020B0604030504040204" pitchFamily="50" charset="-128"/>
                <a:ea typeface="メイリオ" panose="020B0604030504040204" pitchFamily="50" charset="-128"/>
              </a:rPr>
              <a:t>仁井本昇</a:t>
            </a:r>
            <a:r>
              <a:rPr lang="zh-TW" altLang="en-US" sz="2000" dirty="0" smtClean="0">
                <a:latin typeface="メイリオ" panose="020B0604030504040204" pitchFamily="50" charset="-128"/>
                <a:ea typeface="メイリオ" panose="020B0604030504040204" pitchFamily="50" charset="-128"/>
              </a:rPr>
              <a:t>馬</a:t>
            </a:r>
            <a:endParaRPr lang="en-US" altLang="zh-TW" sz="2000" dirty="0" smtClean="0">
              <a:latin typeface="メイリオ" panose="020B0604030504040204" pitchFamily="50" charset="-128"/>
              <a:ea typeface="メイリオ" panose="020B0604030504040204" pitchFamily="50" charset="-128"/>
            </a:endParaRPr>
          </a:p>
          <a:p>
            <a:endParaRPr lang="ja-JP" altLang="en-US" sz="2000" dirty="0">
              <a:latin typeface="メイリオ" panose="020B0604030504040204" pitchFamily="50" charset="-128"/>
              <a:ea typeface="メイリオ" panose="020B0604030504040204" pitchFamily="50" charset="-128"/>
            </a:endParaRPr>
          </a:p>
          <a:p>
            <a:r>
              <a:rPr kumimoji="1" lang="ja-JP" altLang="en-US" sz="2000" dirty="0" smtClean="0">
                <a:latin typeface="+mn-ea"/>
              </a:rPr>
              <a:t>データ作成</a:t>
            </a:r>
            <a:r>
              <a:rPr lang="en-US" altLang="ja-JP" sz="2000" dirty="0">
                <a:latin typeface="+mn-ea"/>
              </a:rPr>
              <a:t>	</a:t>
            </a:r>
            <a:r>
              <a:rPr lang="en-US" altLang="ja-JP" sz="2000" dirty="0" smtClean="0">
                <a:latin typeface="+mn-ea"/>
              </a:rPr>
              <a:t>			</a:t>
            </a:r>
            <a:r>
              <a:rPr kumimoji="1" lang="ja-JP" altLang="en-US" sz="2000" dirty="0" smtClean="0">
                <a:latin typeface="+mn-ea"/>
              </a:rPr>
              <a:t>：　</a:t>
            </a:r>
            <a:r>
              <a:rPr lang="zh-TW" altLang="en-US" sz="2000" dirty="0">
                <a:latin typeface="メイリオ" panose="020B0604030504040204" pitchFamily="50" charset="-128"/>
                <a:ea typeface="メイリオ" panose="020B0604030504040204" pitchFamily="50" charset="-128"/>
              </a:rPr>
              <a:t>澤山</a:t>
            </a:r>
            <a:r>
              <a:rPr lang="zh-TW" altLang="en-US" sz="2000" dirty="0" smtClean="0">
                <a:latin typeface="メイリオ" panose="020B0604030504040204" pitchFamily="50" charset="-128"/>
                <a:ea typeface="メイリオ" panose="020B0604030504040204" pitchFamily="50" charset="-128"/>
              </a:rPr>
              <a:t>大地</a:t>
            </a:r>
            <a:endParaRPr lang="en-US" altLang="zh-TW" sz="2000" dirty="0" smtClean="0">
              <a:latin typeface="メイリオ" panose="020B0604030504040204" pitchFamily="50" charset="-128"/>
              <a:ea typeface="メイリオ" panose="020B0604030504040204" pitchFamily="50" charset="-128"/>
            </a:endParaRPr>
          </a:p>
          <a:p>
            <a:endParaRPr lang="en-US" altLang="zh-TW" sz="2000" dirty="0" smtClean="0">
              <a:latin typeface="メイリオ" panose="020B0604030504040204" pitchFamily="50" charset="-128"/>
              <a:ea typeface="メイリオ" panose="020B0604030504040204" pitchFamily="50" charset="-128"/>
            </a:endParaRPr>
          </a:p>
          <a:p>
            <a:r>
              <a:rPr kumimoji="1" lang="ja-JP" altLang="en-US" sz="2000" dirty="0" smtClean="0">
                <a:latin typeface="+mn-ea"/>
              </a:rPr>
              <a:t>レイアウト、デザイン</a:t>
            </a:r>
            <a:r>
              <a:rPr kumimoji="1" lang="en-US" altLang="ja-JP" sz="2000" dirty="0" smtClean="0">
                <a:latin typeface="+mn-ea"/>
              </a:rPr>
              <a:t>	</a:t>
            </a:r>
            <a:r>
              <a:rPr kumimoji="1" lang="ja-JP" altLang="en-US" sz="2000" dirty="0" smtClean="0">
                <a:latin typeface="+mn-ea"/>
              </a:rPr>
              <a:t>：　</a:t>
            </a:r>
            <a:r>
              <a:rPr lang="zh-TW" altLang="en-US" sz="2000" dirty="0" smtClean="0">
                <a:latin typeface="メイリオ" panose="020B0604030504040204" pitchFamily="50" charset="-128"/>
                <a:ea typeface="メイリオ" panose="020B0604030504040204" pitchFamily="50" charset="-128"/>
              </a:rPr>
              <a:t>亀山</a:t>
            </a:r>
            <a:r>
              <a:rPr lang="zh-TW" altLang="en-US" sz="2000" dirty="0">
                <a:latin typeface="メイリオ" panose="020B0604030504040204" pitchFamily="50" charset="-128"/>
                <a:ea typeface="メイリオ" panose="020B0604030504040204" pitchFamily="50" charset="-128"/>
              </a:rPr>
              <a:t>智樹　岡田智　</a:t>
            </a:r>
            <a:r>
              <a:rPr lang="zh-TW" altLang="en-US" sz="2000" dirty="0" smtClean="0">
                <a:latin typeface="メイリオ" panose="020B0604030504040204" pitchFamily="50" charset="-128"/>
                <a:ea typeface="メイリオ" panose="020B0604030504040204" pitchFamily="50" charset="-128"/>
              </a:rPr>
              <a:t>新岡良介</a:t>
            </a:r>
            <a:endParaRPr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55978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研究のテーマ</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lgn="ctr">
              <a:buNone/>
            </a:pPr>
            <a:endParaRPr kumimoji="1" lang="en-US" altLang="ja-JP" sz="3600" dirty="0" smtClean="0"/>
          </a:p>
          <a:p>
            <a:pPr marL="0" indent="0" algn="ctr">
              <a:buNone/>
            </a:pPr>
            <a:r>
              <a:rPr kumimoji="1" lang="en-US" altLang="ja-JP" sz="3600" dirty="0" smtClean="0"/>
              <a:t>		</a:t>
            </a:r>
            <a:r>
              <a:rPr kumimoji="1" lang="ja-JP" altLang="en-US" sz="3600" dirty="0" smtClean="0"/>
              <a:t>就活させるための就活支援システム</a:t>
            </a:r>
            <a:endParaRPr kumimoji="1" lang="ja-JP" altLang="en-US" sz="3600" dirty="0"/>
          </a:p>
        </p:txBody>
      </p:sp>
    </p:spTree>
    <p:extLst>
      <p:ext uri="{BB962C8B-B14F-4D97-AF65-F5344CB8AC3E}">
        <p14:creationId xmlns:p14="http://schemas.microsoft.com/office/powerpoint/2010/main" val="465721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システムの目的</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800" dirty="0" smtClean="0"/>
              <a:t>就活を始め</a:t>
            </a:r>
            <a:r>
              <a:rPr lang="ja-JP" altLang="en-US" sz="2800" dirty="0"/>
              <a:t>た</a:t>
            </a:r>
            <a:r>
              <a:rPr kumimoji="1" lang="ja-JP" altLang="en-US" sz="2800" dirty="0" smtClean="0"/>
              <a:t>くなるようなアプリを作る</a:t>
            </a:r>
            <a:endParaRPr kumimoji="1" lang="en-US" altLang="ja-JP" sz="2800" dirty="0" smtClean="0"/>
          </a:p>
          <a:p>
            <a:endParaRPr lang="en-US" altLang="ja-JP" sz="2800" dirty="0"/>
          </a:p>
          <a:p>
            <a:r>
              <a:rPr lang="ja-JP" altLang="en-US" sz="2800" dirty="0"/>
              <a:t>使いやすい就活アプリを</a:t>
            </a:r>
            <a:r>
              <a:rPr lang="ja-JP" altLang="en-US" sz="2800"/>
              <a:t>作成</a:t>
            </a:r>
            <a:r>
              <a:rPr lang="ja-JP" altLang="en-US" sz="2800" smtClean="0"/>
              <a:t>する</a:t>
            </a:r>
            <a:endParaRPr lang="en-US" altLang="ja-JP" sz="2800" dirty="0"/>
          </a:p>
        </p:txBody>
      </p:sp>
    </p:spTree>
    <p:extLst>
      <p:ext uri="{BB962C8B-B14F-4D97-AF65-F5344CB8AC3E}">
        <p14:creationId xmlns:p14="http://schemas.microsoft.com/office/powerpoint/2010/main" val="3079692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前回からの変更点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機能を追加しました</a:t>
            </a:r>
            <a:endParaRPr lang="en-US" altLang="ja-JP" sz="2400" dirty="0"/>
          </a:p>
          <a:p>
            <a:pPr marL="0" indent="0">
              <a:buNone/>
            </a:pPr>
            <a:r>
              <a:rPr lang="en-US" altLang="ja-JP" sz="2400" dirty="0" smtClean="0"/>
              <a:t>		</a:t>
            </a:r>
            <a:r>
              <a:rPr lang="ja-JP" altLang="en-US" sz="2400" dirty="0"/>
              <a:t>・説明会や、企業関連の情報</a:t>
            </a:r>
            <a:r>
              <a:rPr lang="ja-JP" altLang="en-US" sz="2400" dirty="0" smtClean="0"/>
              <a:t>をメールで通知</a:t>
            </a:r>
            <a:r>
              <a:rPr lang="ja-JP" altLang="en-US" sz="2400" dirty="0"/>
              <a:t>する</a:t>
            </a:r>
            <a:endParaRPr lang="en-US" altLang="ja-JP" sz="2400" dirty="0"/>
          </a:p>
          <a:p>
            <a:pPr marL="0" indent="0">
              <a:buNone/>
            </a:pPr>
            <a:r>
              <a:rPr lang="en-US" altLang="ja-JP" sz="2400" dirty="0"/>
              <a:t>		</a:t>
            </a:r>
            <a:r>
              <a:rPr lang="ja-JP" altLang="en-US" sz="2400" dirty="0" smtClean="0"/>
              <a:t>・就活性それぞれに合った企業をお勧めする</a:t>
            </a:r>
            <a:endParaRPr lang="en-US" altLang="ja-JP" sz="2400" dirty="0" smtClean="0"/>
          </a:p>
          <a:p>
            <a:pPr marL="0" indent="0">
              <a:buNone/>
            </a:pPr>
            <a:r>
              <a:rPr lang="en-US" altLang="ja-JP" sz="2400" dirty="0"/>
              <a:t>	</a:t>
            </a:r>
            <a:r>
              <a:rPr lang="en-US" altLang="ja-JP" sz="2400" dirty="0" smtClean="0"/>
              <a:t>	</a:t>
            </a:r>
            <a:r>
              <a:rPr lang="ja-JP" altLang="en-US" sz="2400" dirty="0" smtClean="0"/>
              <a:t>・企業説明会の日程などをカレンダーで表示する</a:t>
            </a:r>
            <a:endParaRPr lang="en-US" altLang="ja-JP" sz="2400" dirty="0" smtClean="0"/>
          </a:p>
        </p:txBody>
      </p:sp>
    </p:spTree>
    <p:extLst>
      <p:ext uri="{BB962C8B-B14F-4D97-AF65-F5344CB8AC3E}">
        <p14:creationId xmlns:p14="http://schemas.microsoft.com/office/powerpoint/2010/main" val="2867715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システム概要　①</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カレンダー機能によって、会社説明会がいつあるのか、参加締切はいつなのかがわかりやすいようにする</a:t>
            </a:r>
            <a:endParaRPr kumimoji="1" lang="en-US" altLang="ja-JP" sz="2400" dirty="0" smtClean="0"/>
          </a:p>
          <a:p>
            <a:endParaRPr lang="en-US" altLang="ja-JP" sz="2400" dirty="0" smtClean="0"/>
          </a:p>
          <a:p>
            <a:r>
              <a:rPr kumimoji="1" lang="ja-JP" altLang="en-US" sz="2400" dirty="0" smtClean="0"/>
              <a:t>グラフ機能によって、現在の自分がどれだけ遅れているのかを自覚できるようにする</a:t>
            </a:r>
            <a:endParaRPr kumimoji="1" lang="en-US" altLang="ja-JP" sz="2400" dirty="0" smtClean="0"/>
          </a:p>
          <a:p>
            <a:endParaRPr lang="en-US" altLang="ja-JP" sz="2400" dirty="0" smtClean="0"/>
          </a:p>
          <a:p>
            <a:r>
              <a:rPr kumimoji="1" lang="ja-JP" altLang="en-US" sz="2400" dirty="0" smtClean="0"/>
              <a:t>おすすめ紹介機能によって、自分のレベルにあった企業を探せるようにする</a:t>
            </a:r>
            <a:endParaRPr kumimoji="1" lang="ja-JP" altLang="en-US" sz="2400" dirty="0"/>
          </a:p>
        </p:txBody>
      </p:sp>
    </p:spTree>
    <p:extLst>
      <p:ext uri="{BB962C8B-B14F-4D97-AF65-F5344CB8AC3E}">
        <p14:creationId xmlns:p14="http://schemas.microsoft.com/office/powerpoint/2010/main" val="3351855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システム概要　②</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使用規模</a:t>
            </a:r>
            <a:r>
              <a:rPr lang="en-US" altLang="ja-JP" sz="2400" dirty="0"/>
              <a:t>	</a:t>
            </a:r>
            <a:r>
              <a:rPr lang="en-US" altLang="ja-JP" sz="2400" dirty="0" smtClean="0"/>
              <a:t>	</a:t>
            </a:r>
            <a:r>
              <a:rPr lang="ja-JP" altLang="en-US" sz="2400" dirty="0" smtClean="0"/>
              <a:t>：</a:t>
            </a:r>
            <a:r>
              <a:rPr kumimoji="1" lang="ja-JP" altLang="en-US" sz="2400" dirty="0" smtClean="0"/>
              <a:t>広島情報専門学校</a:t>
            </a:r>
            <a:endParaRPr kumimoji="1" lang="en-US" altLang="ja-JP" sz="2400" dirty="0" smtClean="0"/>
          </a:p>
          <a:p>
            <a:endParaRPr lang="en-US" altLang="ja-JP" sz="2400" dirty="0"/>
          </a:p>
          <a:p>
            <a:r>
              <a:rPr kumimoji="1" lang="ja-JP" altLang="en-US" sz="2400" dirty="0" smtClean="0"/>
              <a:t>使用者</a:t>
            </a:r>
            <a:r>
              <a:rPr lang="en-US" altLang="ja-JP" sz="2400" dirty="0" smtClean="0"/>
              <a:t>			</a:t>
            </a:r>
            <a:r>
              <a:rPr lang="ja-JP" altLang="en-US" sz="2400" dirty="0" smtClean="0"/>
              <a:t>：広島情報専門学校の就活学生</a:t>
            </a:r>
            <a:endParaRPr lang="en-US" altLang="ja-JP" sz="2400" dirty="0"/>
          </a:p>
          <a:p>
            <a:pPr marL="0" indent="0">
              <a:buNone/>
            </a:pPr>
            <a:r>
              <a:rPr lang="en-US" altLang="ja-JP" sz="2400" dirty="0"/>
              <a:t>	</a:t>
            </a:r>
            <a:r>
              <a:rPr lang="en-US" altLang="ja-JP" sz="2400" dirty="0" smtClean="0"/>
              <a:t>				</a:t>
            </a:r>
            <a:r>
              <a:rPr lang="ja-JP" altLang="en-US" sz="2400" dirty="0" smtClean="0"/>
              <a:t>　講師（</a:t>
            </a:r>
            <a:r>
              <a:rPr lang="en-US" altLang="ja-JP" sz="2400" dirty="0" smtClean="0"/>
              <a:t>200</a:t>
            </a:r>
            <a:r>
              <a:rPr lang="ja-JP" altLang="en-US" sz="2400" dirty="0" smtClean="0"/>
              <a:t>人）</a:t>
            </a:r>
          </a:p>
          <a:p>
            <a:r>
              <a:rPr kumimoji="1" lang="en-US" altLang="ja-JP" sz="2400" dirty="0" smtClean="0"/>
              <a:t>Web</a:t>
            </a:r>
            <a:r>
              <a:rPr lang="ja-JP" altLang="en-US" sz="2400" dirty="0"/>
              <a:t>上</a:t>
            </a:r>
            <a:r>
              <a:rPr lang="ja-JP" altLang="en-US" sz="2400" dirty="0" smtClean="0"/>
              <a:t>で稼働予定</a:t>
            </a:r>
            <a:endParaRPr kumimoji="1" lang="en-US" altLang="ja-JP" sz="2400" dirty="0"/>
          </a:p>
        </p:txBody>
      </p:sp>
    </p:spTree>
    <p:extLst>
      <p:ext uri="{BB962C8B-B14F-4D97-AF65-F5344CB8AC3E}">
        <p14:creationId xmlns:p14="http://schemas.microsoft.com/office/powerpoint/2010/main" val="3047867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システム概要　③</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使用言語</a:t>
            </a:r>
            <a:r>
              <a:rPr lang="en-US" altLang="ja-JP" sz="2400" dirty="0"/>
              <a:t>	</a:t>
            </a:r>
            <a:r>
              <a:rPr lang="en-US" altLang="ja-JP" sz="2400" dirty="0" smtClean="0"/>
              <a:t>	</a:t>
            </a:r>
            <a:r>
              <a:rPr lang="ja-JP" altLang="en-US" sz="2400" dirty="0" smtClean="0"/>
              <a:t>：</a:t>
            </a:r>
            <a:r>
              <a:rPr lang="en-US" altLang="ja-JP" sz="2400" dirty="0" smtClean="0"/>
              <a:t>Java</a:t>
            </a:r>
            <a:r>
              <a:rPr lang="ja-JP" altLang="en-US" sz="2400" dirty="0" err="1" smtClean="0"/>
              <a:t>、</a:t>
            </a:r>
            <a:r>
              <a:rPr lang="en-US" altLang="ja-JP" sz="2400" dirty="0" smtClean="0"/>
              <a:t>JavaScript</a:t>
            </a:r>
            <a:r>
              <a:rPr lang="ja-JP" altLang="en-US" sz="2400" dirty="0" err="1" smtClean="0"/>
              <a:t>、</a:t>
            </a:r>
            <a:r>
              <a:rPr lang="en-US" altLang="ja-JP" sz="2400" dirty="0" smtClean="0"/>
              <a:t>HTML</a:t>
            </a:r>
            <a:r>
              <a:rPr lang="ja-JP" altLang="en-US" sz="2400" dirty="0" err="1" smtClean="0"/>
              <a:t>、</a:t>
            </a:r>
            <a:r>
              <a:rPr lang="en-US" altLang="ja-JP" sz="2400" dirty="0" smtClean="0"/>
              <a:t>CSS</a:t>
            </a:r>
          </a:p>
          <a:p>
            <a:endParaRPr lang="en-US" altLang="ja-JP" sz="2400" dirty="0" smtClean="0"/>
          </a:p>
          <a:p>
            <a:r>
              <a:rPr kumimoji="1" lang="ja-JP" altLang="en-US" sz="2400" dirty="0"/>
              <a:t>開発</a:t>
            </a:r>
            <a:r>
              <a:rPr kumimoji="1" lang="ja-JP" altLang="en-US" sz="2400" dirty="0" smtClean="0"/>
              <a:t>環境</a:t>
            </a:r>
            <a:r>
              <a:rPr kumimoji="1" lang="en-US" altLang="ja-JP" sz="2400" dirty="0" smtClean="0"/>
              <a:t>		</a:t>
            </a:r>
            <a:r>
              <a:rPr kumimoji="1" lang="ja-JP" altLang="en-US" sz="2400" dirty="0" smtClean="0"/>
              <a:t>：</a:t>
            </a:r>
            <a:r>
              <a:rPr lang="en-US" altLang="ja-JP" sz="2400" dirty="0"/>
              <a:t>IntelliJ IDEA 2020.3.2 (Ultimate Edition</a:t>
            </a:r>
            <a:r>
              <a:rPr lang="en-US" altLang="ja-JP" sz="2400" dirty="0" smtClean="0"/>
              <a:t>)</a:t>
            </a:r>
          </a:p>
          <a:p>
            <a:r>
              <a:rPr lang="ja-JP" altLang="en-US" sz="2400" dirty="0"/>
              <a:t>使用</a:t>
            </a:r>
            <a:r>
              <a:rPr lang="ja-JP" altLang="en-US" sz="2400" dirty="0" smtClean="0"/>
              <a:t>データベース</a:t>
            </a:r>
            <a:r>
              <a:rPr kumimoji="1" lang="ja-JP" altLang="en-US" sz="2400" dirty="0" smtClean="0"/>
              <a:t>　</a:t>
            </a:r>
            <a:r>
              <a:rPr kumimoji="1" lang="en-US" altLang="ja-JP" sz="2400" dirty="0" smtClean="0"/>
              <a:t>MYSQL</a:t>
            </a:r>
            <a:endParaRPr lang="en-US" altLang="ja-JP" sz="2400" dirty="0"/>
          </a:p>
          <a:p>
            <a:r>
              <a:rPr lang="ja-JP" altLang="en-US" sz="2400" dirty="0" smtClean="0"/>
              <a:t>使用フレームワーク　</a:t>
            </a:r>
            <a:r>
              <a:rPr lang="en-US" altLang="ja-JP" sz="2400" dirty="0" smtClean="0"/>
              <a:t>jQuery</a:t>
            </a:r>
            <a:r>
              <a:rPr lang="ja-JP" altLang="en-US" sz="2400" dirty="0" err="1" smtClean="0"/>
              <a:t>、</a:t>
            </a:r>
            <a:r>
              <a:rPr lang="en-US" altLang="ja-JP" sz="2400" dirty="0" err="1" smtClean="0"/>
              <a:t>springboot</a:t>
            </a:r>
            <a:r>
              <a:rPr lang="ja-JP" altLang="en-US" sz="2400" dirty="0" err="1" smtClean="0"/>
              <a:t>、</a:t>
            </a:r>
            <a:r>
              <a:rPr lang="en-US" altLang="ja-JP" sz="2400" dirty="0" err="1" smtClean="0"/>
              <a:t>thymeleaf</a:t>
            </a:r>
            <a:endParaRPr kumimoji="1" lang="en-US" altLang="ja-JP" sz="2400" dirty="0" smtClean="0"/>
          </a:p>
        </p:txBody>
      </p:sp>
      <p:pic>
        <p:nvPicPr>
          <p:cNvPr id="2050" name="Picture 2" descr="Amazon RDS for MySQL （MySQLのためのマネージドリレーショナルデータベース） | AW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49862" y="5321556"/>
            <a:ext cx="2033709" cy="105260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Java 17」リリース、3年ぶりの最新長期サポート版 - ZDNet Jap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33427" y="165249"/>
            <a:ext cx="1436080" cy="107706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もっと早く知っておきたかった…標準のJavaScriptだけでできる文字列のHTML要素をパースして挿入できる.insertAdjacentHTML()  | LaunchCart | 越境EC専用カー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37999" y="110444"/>
            <a:ext cx="2505809" cy="1409518"/>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ntelliJ IDEA – Romsym Dat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1693" y="4811360"/>
            <a:ext cx="2790825" cy="163830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ThymeleafでLocalDateTimeを扱う | ITエンジニアの定時退社Tips"/>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35355" b="34596"/>
          <a:stretch/>
        </p:blipFill>
        <p:spPr bwMode="auto">
          <a:xfrm>
            <a:off x="6968951" y="6081974"/>
            <a:ext cx="1458072" cy="438151"/>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jQueryとは？JavaScriptとの違いから使い方まで徹底解説【初心者向け】 | 侍エンジニアブログ"/>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49164" y="5289896"/>
            <a:ext cx="2168525" cy="1084263"/>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Spring Bootとは？ | 株式会社リーディングソフト"/>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04335" y="4772154"/>
            <a:ext cx="1822992" cy="957071"/>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CSS] -webkit-ってなに？ | 独学プログラマー🚀"/>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384477" y="280130"/>
            <a:ext cx="1654175" cy="1218576"/>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Learn HTML - Google Play のアプリ"/>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848393" y="201328"/>
            <a:ext cx="1376181" cy="1376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289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TM02892315[[fn=ウィスプ]]</Template>
  <TotalTime>469</TotalTime>
  <Words>1023</Words>
  <Application>Microsoft Office PowerPoint</Application>
  <PresentationFormat>ワイド画面</PresentationFormat>
  <Paragraphs>138</Paragraphs>
  <Slides>15</Slides>
  <Notes>15</Notes>
  <HiddenSlides>0</HiddenSlides>
  <MMClips>0</MMClips>
  <ScaleCrop>false</ScaleCrop>
  <HeadingPairs>
    <vt:vector size="8" baseType="variant">
      <vt:variant>
        <vt:lpstr>使用されているフォント</vt:lpstr>
      </vt:variant>
      <vt:variant>
        <vt:i4>9</vt:i4>
      </vt:variant>
      <vt:variant>
        <vt:lpstr>テーマ</vt:lpstr>
      </vt:variant>
      <vt:variant>
        <vt:i4>2</vt:i4>
      </vt:variant>
      <vt:variant>
        <vt:lpstr>埋め込まれた OLE サーバー</vt:lpstr>
      </vt:variant>
      <vt:variant>
        <vt:i4>1</vt:i4>
      </vt:variant>
      <vt:variant>
        <vt:lpstr>スライド タイトル</vt:lpstr>
      </vt:variant>
      <vt:variant>
        <vt:i4>15</vt:i4>
      </vt:variant>
    </vt:vector>
  </HeadingPairs>
  <TitlesOfParts>
    <vt:vector size="27" baseType="lpstr">
      <vt:lpstr>ＭＳ Ｐゴシック</vt:lpstr>
      <vt:lpstr>メイリオ</vt:lpstr>
      <vt:lpstr>游ゴシック</vt:lpstr>
      <vt:lpstr>Arial</vt:lpstr>
      <vt:lpstr>Calibri</vt:lpstr>
      <vt:lpstr>Calibri Light</vt:lpstr>
      <vt:lpstr>Trebuchet MS</vt:lpstr>
      <vt:lpstr>Wingdings 2</vt:lpstr>
      <vt:lpstr>Wingdings 3</vt:lpstr>
      <vt:lpstr>HDOfficeLightV0</vt:lpstr>
      <vt:lpstr>ファセット</vt:lpstr>
      <vt:lpstr>ワークシート</vt:lpstr>
      <vt:lpstr>中間発表</vt:lpstr>
      <vt:lpstr>目次</vt:lpstr>
      <vt:lpstr>メンバー紹介</vt:lpstr>
      <vt:lpstr>研究のテーマ</vt:lpstr>
      <vt:lpstr>システムの目的</vt:lpstr>
      <vt:lpstr>前回からの変更点</vt:lpstr>
      <vt:lpstr>システム概要　①</vt:lpstr>
      <vt:lpstr>システム概要　②</vt:lpstr>
      <vt:lpstr>システム概要　③</vt:lpstr>
      <vt:lpstr>機能説明</vt:lpstr>
      <vt:lpstr>機能説明</vt:lpstr>
      <vt:lpstr>進捗状況</vt:lpstr>
      <vt:lpstr>現在抱えている問題点</vt:lpstr>
      <vt:lpstr>今後の予定</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就活を支援するシステム</dc:title>
  <dc:creator>hics</dc:creator>
  <cp:lastModifiedBy>hics</cp:lastModifiedBy>
  <cp:revision>29</cp:revision>
  <dcterms:created xsi:type="dcterms:W3CDTF">2021-11-17T00:19:51Z</dcterms:created>
  <dcterms:modified xsi:type="dcterms:W3CDTF">2021-11-30T01:22:50Z</dcterms:modified>
</cp:coreProperties>
</file>