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97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88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68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77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43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328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964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2502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97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30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41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418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6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247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0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19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47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0DAB1D-4172-4D4E-BDE3-B3E662C6D463}" type="datetimeFigureOut">
              <a:rPr lang="fi-FI" smtClean="0"/>
              <a:t>8.5.2019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B22B-9393-4347-9FC5-55858883491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9898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inavi/sal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altstack.com/en/latest/ref/states/all/salt.states.pkgrep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CD0D-FDFA-415A-A6F5-68E042EB4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SaltStack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DEF6-FEF1-4270-AD4F-E6096E002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PALVELINTEN HALLINTA –KURSSI</a:t>
            </a:r>
          </a:p>
          <a:p>
            <a:r>
              <a:rPr lang="fi-FI" dirty="0"/>
              <a:t>NIINA VILLMAN</a:t>
            </a:r>
          </a:p>
        </p:txBody>
      </p:sp>
    </p:spTree>
    <p:extLst>
      <p:ext uri="{BB962C8B-B14F-4D97-AF65-F5344CB8AC3E}">
        <p14:creationId xmlns:p14="http://schemas.microsoft.com/office/powerpoint/2010/main" val="336614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61C9-433F-4044-B49A-E9C47631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92FF-1F4A-4DA7-85B8-0AF55DD3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Docker on avoimeen lähdekoodiin perustuva teknologia </a:t>
            </a:r>
          </a:p>
          <a:p>
            <a:r>
              <a:rPr lang="fi-FI" dirty="0"/>
              <a:t>Voidaan kontittaa sovelluksia, mikä mahdollistaa helpomman siirtämisen eri alustoille</a:t>
            </a:r>
          </a:p>
          <a:p>
            <a:r>
              <a:rPr lang="fi-FI" dirty="0"/>
              <a:t>Vähentää siis yhteensopivuus ongelmia</a:t>
            </a:r>
          </a:p>
          <a:p>
            <a:r>
              <a:rPr lang="fi-FI" dirty="0"/>
              <a:t>Luo eristetyn ympäristön isäntäkoneelle ”isolated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16017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D1E44-5197-4463-943D-C4B8C52B15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86D67-35C1-4403-9731-E7298CB08DAD}"/>
              </a:ext>
            </a:extLst>
          </p:cNvPr>
          <p:cNvSpPr txBox="1"/>
          <p:nvPr/>
        </p:nvSpPr>
        <p:spPr>
          <a:xfrm>
            <a:off x="7017327" y="3493062"/>
            <a:ext cx="45927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Master:</a:t>
            </a:r>
          </a:p>
          <a:p>
            <a:r>
              <a:rPr lang="fi-FI" sz="1600" dirty="0">
                <a:solidFill>
                  <a:schemeClr val="bg1"/>
                </a:solidFill>
              </a:rPr>
              <a:t>Droplet on DigitalOcean</a:t>
            </a:r>
          </a:p>
          <a:p>
            <a:r>
              <a:rPr lang="fi-FI" sz="1600" dirty="0">
                <a:solidFill>
                  <a:schemeClr val="bg1"/>
                </a:solidFill>
              </a:rPr>
              <a:t>OS: Ubuntu 18.04.2 LTS</a:t>
            </a:r>
          </a:p>
          <a:p>
            <a:r>
              <a:rPr lang="fi-FI" sz="1600" dirty="0">
                <a:solidFill>
                  <a:schemeClr val="bg1"/>
                </a:solidFill>
              </a:rPr>
              <a:t>Intel(R) Xeon(R) CPU E5-2650L v3 @ 1.80GHz</a:t>
            </a:r>
          </a:p>
          <a:p>
            <a:r>
              <a:rPr lang="fi-FI" sz="1600" dirty="0">
                <a:solidFill>
                  <a:schemeClr val="bg1"/>
                </a:solidFill>
              </a:rPr>
              <a:t>salt version 2017.7.4 (Nitrogen)</a:t>
            </a:r>
          </a:p>
          <a:p>
            <a:endParaRPr lang="fi-FI" sz="1600" dirty="0">
              <a:solidFill>
                <a:schemeClr val="bg1"/>
              </a:solidFill>
            </a:endParaRPr>
          </a:p>
          <a:p>
            <a:r>
              <a:rPr lang="fi-FI" sz="1600" dirty="0">
                <a:solidFill>
                  <a:schemeClr val="bg1"/>
                </a:solidFill>
              </a:rPr>
              <a:t>Minion:</a:t>
            </a:r>
          </a:p>
          <a:p>
            <a:r>
              <a:rPr lang="fi-FI" sz="1600" dirty="0">
                <a:solidFill>
                  <a:schemeClr val="bg1"/>
                </a:solidFill>
              </a:rPr>
              <a:t> Lenovo Thinkpad x250</a:t>
            </a:r>
          </a:p>
          <a:p>
            <a:r>
              <a:rPr lang="fi-FI" sz="1600" dirty="0">
                <a:solidFill>
                  <a:schemeClr val="bg1"/>
                </a:solidFill>
              </a:rPr>
              <a:t>VirtualBox and Ubuntu 18.04</a:t>
            </a:r>
          </a:p>
          <a:p>
            <a:r>
              <a:rPr lang="fi-FI" dirty="0">
                <a:solidFill>
                  <a:schemeClr val="bg1"/>
                </a:solidFill>
              </a:rPr>
              <a:t>salt version 2017.7.4</a:t>
            </a:r>
          </a:p>
          <a:p>
            <a:r>
              <a:rPr lang="pt-BR" sz="1600" dirty="0">
                <a:solidFill>
                  <a:schemeClr val="bg1"/>
                </a:solidFill>
              </a:rPr>
              <a:t>Intel(R) Core(TM) i5-5300U CPU @ 2.30GHz</a:t>
            </a:r>
          </a:p>
          <a:p>
            <a:pPr marL="285750" indent="-285750">
              <a:buFontTx/>
              <a:buChar char="-"/>
            </a:pPr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C5AD-2130-4835-9CC7-8EB3CEEB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Vaiheet: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3DE-BACB-4C05-A544-BB9C6D40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i-FI" dirty="0"/>
              <a:t>Asensin Dockerin manuaalisesti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Asensin Dockerin Saltin avulla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Asensin imagen (build image)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Ajoin kontin (run container)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/>
              <a:t>Asensin toisen kontin pyörimään</a:t>
            </a:r>
          </a:p>
        </p:txBody>
      </p:sp>
    </p:spTree>
    <p:extLst>
      <p:ext uri="{BB962C8B-B14F-4D97-AF65-F5344CB8AC3E}">
        <p14:creationId xmlns:p14="http://schemas.microsoft.com/office/powerpoint/2010/main" val="369950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5473-B6B5-46CD-967F-A7C11A68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72" y="2728735"/>
            <a:ext cx="9404723" cy="1400530"/>
          </a:xfrm>
        </p:spPr>
        <p:txBody>
          <a:bodyPr/>
          <a:lstStyle/>
          <a:p>
            <a:r>
              <a:rPr lang="fi-FI" dirty="0">
                <a:hlinkClick r:id="rId2"/>
              </a:rPr>
              <a:t>https://github.com/niinavi/salt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58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E66956-6FAA-4995-A4EF-376579DE7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84300"/>
            <a:ext cx="10905066" cy="40893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61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7C89-AD41-4E1C-AF0F-D24946BC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Ongelmia: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5FD2-92EC-4C67-84B7-2227E15B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Paljon erilaisia ongelmia</a:t>
            </a:r>
          </a:p>
          <a:p>
            <a:r>
              <a:rPr lang="fi-FI" dirty="0"/>
              <a:t>Yritin toteuttaa Salt tilan ja asennuksen eri tavalla kuin käyttäen cmd.runia (repositorin avulla) </a:t>
            </a:r>
            <a:r>
              <a:rPr lang="fi-FI" dirty="0">
                <a:hlinkClick r:id="rId2"/>
              </a:rPr>
              <a:t>https://docs.saltstack.com/en/latest/ref/states/all/salt.states.pkgrepo.html</a:t>
            </a:r>
            <a:endParaRPr lang="fi-FI" dirty="0"/>
          </a:p>
          <a:p>
            <a:r>
              <a:rPr lang="fi-FI" dirty="0"/>
              <a:t>TOIMII toisella yrityksellä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839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222-6A9E-4373-8D75-37AB9D61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Kehittämistä: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7AF0-ECA7-4ED8-8F85-F2E2FDF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Salt state itsessään</a:t>
            </a:r>
          </a:p>
          <a:p>
            <a:r>
              <a:rPr lang="fi-FI" dirty="0"/>
              <a:t>Ongelman korjaaminen (asennus onnistuu vain toisella kerralla)</a:t>
            </a:r>
          </a:p>
          <a:p>
            <a:r>
              <a:rPr lang="fi-FI" dirty="0"/>
              <a:t>Testaisin konttia esimerkiksi Nginxillä. Siten toteutuu hyvin Dockerin vahvuus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390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SaltStack and Docker</vt:lpstr>
      <vt:lpstr>What is Docker</vt:lpstr>
      <vt:lpstr>PowerPoint Presentation</vt:lpstr>
      <vt:lpstr>Vaiheet:</vt:lpstr>
      <vt:lpstr>https://github.com/niinavi/salt</vt:lpstr>
      <vt:lpstr>PowerPoint Presentation</vt:lpstr>
      <vt:lpstr>Ongelmia:</vt:lpstr>
      <vt:lpstr>Kehittämistä: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SaltStack and Docker</dc:title>
  <dc:creator>Villman Niina</dc:creator>
  <cp:lastModifiedBy>Villman Niina</cp:lastModifiedBy>
  <cp:revision>4</cp:revision>
  <dcterms:created xsi:type="dcterms:W3CDTF">2019-05-08T19:44:43Z</dcterms:created>
  <dcterms:modified xsi:type="dcterms:W3CDTF">2019-05-08T20:30:48Z</dcterms:modified>
</cp:coreProperties>
</file>