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7" r:id="rId7"/>
    <p:sldId id="268"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9150B7-4109-42B5-BB39-9BC259C884E4}" v="5" dt="2021-11-20T02:09:07.5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8" d="100"/>
          <a:sy n="68" d="100"/>
        </p:scale>
        <p:origin x="8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i Kwartei Quartey" userId="cb48d48cc7126530" providerId="LiveId" clId="{479150B7-4109-42B5-BB39-9BC259C884E4}"/>
    <pc:docChg chg="undo custSel addSld modSld">
      <pc:chgData name="Nii Kwartei Quartey" userId="cb48d48cc7126530" providerId="LiveId" clId="{479150B7-4109-42B5-BB39-9BC259C884E4}" dt="2021-11-20T02:10:49.003" v="321" actId="255"/>
      <pc:docMkLst>
        <pc:docMk/>
      </pc:docMkLst>
      <pc:sldChg chg="modSp mod">
        <pc:chgData name="Nii Kwartei Quartey" userId="cb48d48cc7126530" providerId="LiveId" clId="{479150B7-4109-42B5-BB39-9BC259C884E4}" dt="2021-11-20T01:16:38.312" v="171" actId="14100"/>
        <pc:sldMkLst>
          <pc:docMk/>
          <pc:sldMk cId="953712086" sldId="260"/>
        </pc:sldMkLst>
        <pc:spChg chg="mod">
          <ac:chgData name="Nii Kwartei Quartey" userId="cb48d48cc7126530" providerId="LiveId" clId="{479150B7-4109-42B5-BB39-9BC259C884E4}" dt="2021-11-20T01:16:38.312" v="171" actId="14100"/>
          <ac:spMkLst>
            <pc:docMk/>
            <pc:sldMk cId="953712086" sldId="260"/>
            <ac:spMk id="2" creationId="{108033EA-96B5-41CB-97B0-4AFA18B6D02E}"/>
          </ac:spMkLst>
        </pc:spChg>
        <pc:spChg chg="mod">
          <ac:chgData name="Nii Kwartei Quartey" userId="cb48d48cc7126530" providerId="LiveId" clId="{479150B7-4109-42B5-BB39-9BC259C884E4}" dt="2021-11-20T01:16:10.866" v="167" actId="27636"/>
          <ac:spMkLst>
            <pc:docMk/>
            <pc:sldMk cId="953712086" sldId="260"/>
            <ac:spMk id="3" creationId="{E13F9109-F58D-4305-87C1-38AAE88BF659}"/>
          </ac:spMkLst>
        </pc:spChg>
      </pc:sldChg>
      <pc:sldChg chg="addSp delSp modSp mod setBg">
        <pc:chgData name="Nii Kwartei Quartey" userId="cb48d48cc7126530" providerId="LiveId" clId="{479150B7-4109-42B5-BB39-9BC259C884E4}" dt="2021-11-20T02:10:33.229" v="320" actId="242"/>
        <pc:sldMkLst>
          <pc:docMk/>
          <pc:sldMk cId="208227389" sldId="261"/>
        </pc:sldMkLst>
        <pc:spChg chg="mod">
          <ac:chgData name="Nii Kwartei Quartey" userId="cb48d48cc7126530" providerId="LiveId" clId="{479150B7-4109-42B5-BB39-9BC259C884E4}" dt="2021-11-20T02:10:33.229" v="320" actId="242"/>
          <ac:spMkLst>
            <pc:docMk/>
            <pc:sldMk cId="208227389" sldId="261"/>
            <ac:spMk id="2" creationId="{E4BA1205-F802-44FC-8257-2AE04DC7E295}"/>
          </ac:spMkLst>
        </pc:spChg>
        <pc:spChg chg="del">
          <ac:chgData name="Nii Kwartei Quartey" userId="cb48d48cc7126530" providerId="LiveId" clId="{479150B7-4109-42B5-BB39-9BC259C884E4}" dt="2021-11-20T02:09:07.556" v="278" actId="931"/>
          <ac:spMkLst>
            <pc:docMk/>
            <pc:sldMk cId="208227389" sldId="261"/>
            <ac:spMk id="3" creationId="{F25F8972-3148-4EDB-8190-EE72A4287F0E}"/>
          </ac:spMkLst>
        </pc:spChg>
        <pc:spChg chg="add del">
          <ac:chgData name="Nii Kwartei Quartey" userId="cb48d48cc7126530" providerId="LiveId" clId="{479150B7-4109-42B5-BB39-9BC259C884E4}" dt="2021-11-20T02:09:22.630" v="288" actId="26606"/>
          <ac:spMkLst>
            <pc:docMk/>
            <pc:sldMk cId="208227389" sldId="261"/>
            <ac:spMk id="16" creationId="{7A08E557-10DB-421A-876E-1AE58F8E07C4}"/>
          </ac:spMkLst>
        </pc:spChg>
        <pc:spChg chg="add del">
          <ac:chgData name="Nii Kwartei Quartey" userId="cb48d48cc7126530" providerId="LiveId" clId="{479150B7-4109-42B5-BB39-9BC259C884E4}" dt="2021-11-20T02:09:22.630" v="288" actId="26606"/>
          <ac:spMkLst>
            <pc:docMk/>
            <pc:sldMk cId="208227389" sldId="261"/>
            <ac:spMk id="18" creationId="{FE8DD87F-C7B1-46F9-9899-10F504E44A6F}"/>
          </ac:spMkLst>
        </pc:spChg>
        <pc:spChg chg="add del">
          <ac:chgData name="Nii Kwartei Quartey" userId="cb48d48cc7126530" providerId="LiveId" clId="{479150B7-4109-42B5-BB39-9BC259C884E4}" dt="2021-11-20T02:09:22.630" v="288" actId="26606"/>
          <ac:spMkLst>
            <pc:docMk/>
            <pc:sldMk cId="208227389" sldId="261"/>
            <ac:spMk id="20" creationId="{1DA3B455-EFA5-4DAA-93A1-2CD114D22E71}"/>
          </ac:spMkLst>
        </pc:spChg>
        <pc:spChg chg="add del">
          <ac:chgData name="Nii Kwartei Quartey" userId="cb48d48cc7126530" providerId="LiveId" clId="{479150B7-4109-42B5-BB39-9BC259C884E4}" dt="2021-11-20T02:09:22.630" v="288" actId="26606"/>
          <ac:spMkLst>
            <pc:docMk/>
            <pc:sldMk cId="208227389" sldId="261"/>
            <ac:spMk id="22" creationId="{4EEA821F-7514-4AFB-B781-E1CCB5043348}"/>
          </ac:spMkLst>
        </pc:spChg>
        <pc:spChg chg="add del">
          <ac:chgData name="Nii Kwartei Quartey" userId="cb48d48cc7126530" providerId="LiveId" clId="{479150B7-4109-42B5-BB39-9BC259C884E4}" dt="2021-11-20T02:09:42.465" v="290" actId="26606"/>
          <ac:spMkLst>
            <pc:docMk/>
            <pc:sldMk cId="208227389" sldId="261"/>
            <ac:spMk id="24" creationId="{3D2A4670-8852-40D4-AAB0-1FFFE5C67F0A}"/>
          </ac:spMkLst>
        </pc:spChg>
        <pc:spChg chg="add del">
          <ac:chgData name="Nii Kwartei Quartey" userId="cb48d48cc7126530" providerId="LiveId" clId="{479150B7-4109-42B5-BB39-9BC259C884E4}" dt="2021-11-20T02:09:42.465" v="290" actId="26606"/>
          <ac:spMkLst>
            <pc:docMk/>
            <pc:sldMk cId="208227389" sldId="261"/>
            <ac:spMk id="25" creationId="{7A08E557-10DB-421A-876E-1AE58F8E07C4}"/>
          </ac:spMkLst>
        </pc:spChg>
        <pc:spChg chg="add del">
          <ac:chgData name="Nii Kwartei Quartey" userId="cb48d48cc7126530" providerId="LiveId" clId="{479150B7-4109-42B5-BB39-9BC259C884E4}" dt="2021-11-20T02:09:42.465" v="290" actId="26606"/>
          <ac:spMkLst>
            <pc:docMk/>
            <pc:sldMk cId="208227389" sldId="261"/>
            <ac:spMk id="26" creationId="{A723B970-858B-4AE6-8CCE-BC60F77BE07E}"/>
          </ac:spMkLst>
        </pc:spChg>
        <pc:spChg chg="add del">
          <ac:chgData name="Nii Kwartei Quartey" userId="cb48d48cc7126530" providerId="LiveId" clId="{479150B7-4109-42B5-BB39-9BC259C884E4}" dt="2021-11-20T02:09:42.465" v="290" actId="26606"/>
          <ac:spMkLst>
            <pc:docMk/>
            <pc:sldMk cId="208227389" sldId="261"/>
            <ac:spMk id="27" creationId="{11CF6B73-2F2C-4A5F-8421-115F82C5408E}"/>
          </ac:spMkLst>
        </pc:spChg>
        <pc:spChg chg="add del">
          <ac:chgData name="Nii Kwartei Quartey" userId="cb48d48cc7126530" providerId="LiveId" clId="{479150B7-4109-42B5-BB39-9BC259C884E4}" dt="2021-11-20T02:09:42.465" v="290" actId="26606"/>
          <ac:spMkLst>
            <pc:docMk/>
            <pc:sldMk cId="208227389" sldId="261"/>
            <ac:spMk id="28" creationId="{D4D0A476-6F75-49D5-8783-646AA4602732}"/>
          </ac:spMkLst>
        </pc:spChg>
        <pc:spChg chg="add del">
          <ac:chgData name="Nii Kwartei Quartey" userId="cb48d48cc7126530" providerId="LiveId" clId="{479150B7-4109-42B5-BB39-9BC259C884E4}" dt="2021-11-20T02:09:42.465" v="290" actId="26606"/>
          <ac:spMkLst>
            <pc:docMk/>
            <pc:sldMk cId="208227389" sldId="261"/>
            <ac:spMk id="29" creationId="{B6B4C569-8682-4E43-839C-AE19060C7426}"/>
          </ac:spMkLst>
        </pc:spChg>
        <pc:spChg chg="add del">
          <ac:chgData name="Nii Kwartei Quartey" userId="cb48d48cc7126530" providerId="LiveId" clId="{479150B7-4109-42B5-BB39-9BC259C884E4}" dt="2021-11-20T02:09:46.362" v="292" actId="26606"/>
          <ac:spMkLst>
            <pc:docMk/>
            <pc:sldMk cId="208227389" sldId="261"/>
            <ac:spMk id="31" creationId="{7A08E557-10DB-421A-876E-1AE58F8E07C4}"/>
          </ac:spMkLst>
        </pc:spChg>
        <pc:spChg chg="add del">
          <ac:chgData name="Nii Kwartei Quartey" userId="cb48d48cc7126530" providerId="LiveId" clId="{479150B7-4109-42B5-BB39-9BC259C884E4}" dt="2021-11-20T02:09:46.362" v="292" actId="26606"/>
          <ac:spMkLst>
            <pc:docMk/>
            <pc:sldMk cId="208227389" sldId="261"/>
            <ac:spMk id="32" creationId="{11CF6B73-2F2C-4A5F-8421-115F82C5408E}"/>
          </ac:spMkLst>
        </pc:spChg>
        <pc:spChg chg="add del">
          <ac:chgData name="Nii Kwartei Quartey" userId="cb48d48cc7126530" providerId="LiveId" clId="{479150B7-4109-42B5-BB39-9BC259C884E4}" dt="2021-11-20T02:09:46.362" v="292" actId="26606"/>
          <ac:spMkLst>
            <pc:docMk/>
            <pc:sldMk cId="208227389" sldId="261"/>
            <ac:spMk id="33" creationId="{F367AA93-7110-4CE8-92E4-0291FE3C904F}"/>
          </ac:spMkLst>
        </pc:spChg>
        <pc:spChg chg="add del">
          <ac:chgData name="Nii Kwartei Quartey" userId="cb48d48cc7126530" providerId="LiveId" clId="{479150B7-4109-42B5-BB39-9BC259C884E4}" dt="2021-11-20T02:09:46.362" v="292" actId="26606"/>
          <ac:spMkLst>
            <pc:docMk/>
            <pc:sldMk cId="208227389" sldId="261"/>
            <ac:spMk id="34" creationId="{DDF6DDD8-3470-4C16-96A5-BCE73654C21B}"/>
          </ac:spMkLst>
        </pc:spChg>
        <pc:spChg chg="add del">
          <ac:chgData name="Nii Kwartei Quartey" userId="cb48d48cc7126530" providerId="LiveId" clId="{479150B7-4109-42B5-BB39-9BC259C884E4}" dt="2021-11-20T02:09:46.362" v="292" actId="26606"/>
          <ac:spMkLst>
            <pc:docMk/>
            <pc:sldMk cId="208227389" sldId="261"/>
            <ac:spMk id="35" creationId="{40A51292-3CED-4D0C-9A6F-634DCABF0FD0}"/>
          </ac:spMkLst>
        </pc:spChg>
        <pc:spChg chg="add del">
          <ac:chgData name="Nii Kwartei Quartey" userId="cb48d48cc7126530" providerId="LiveId" clId="{479150B7-4109-42B5-BB39-9BC259C884E4}" dt="2021-11-20T02:09:47.714" v="294" actId="26606"/>
          <ac:spMkLst>
            <pc:docMk/>
            <pc:sldMk cId="208227389" sldId="261"/>
            <ac:spMk id="37" creationId="{7A08E557-10DB-421A-876E-1AE58F8E07C4}"/>
          </ac:spMkLst>
        </pc:spChg>
        <pc:spChg chg="add del">
          <ac:chgData name="Nii Kwartei Quartey" userId="cb48d48cc7126530" providerId="LiveId" clId="{479150B7-4109-42B5-BB39-9BC259C884E4}" dt="2021-11-20T02:09:47.714" v="294" actId="26606"/>
          <ac:spMkLst>
            <pc:docMk/>
            <pc:sldMk cId="208227389" sldId="261"/>
            <ac:spMk id="38" creationId="{FE8DD87F-C7B1-46F9-9899-10F504E44A6F}"/>
          </ac:spMkLst>
        </pc:spChg>
        <pc:spChg chg="add del">
          <ac:chgData name="Nii Kwartei Quartey" userId="cb48d48cc7126530" providerId="LiveId" clId="{479150B7-4109-42B5-BB39-9BC259C884E4}" dt="2021-11-20T02:09:47.714" v="294" actId="26606"/>
          <ac:spMkLst>
            <pc:docMk/>
            <pc:sldMk cId="208227389" sldId="261"/>
            <ac:spMk id="39" creationId="{1DA3B455-EFA5-4DAA-93A1-2CD114D22E71}"/>
          </ac:spMkLst>
        </pc:spChg>
        <pc:spChg chg="add del">
          <ac:chgData name="Nii Kwartei Quartey" userId="cb48d48cc7126530" providerId="LiveId" clId="{479150B7-4109-42B5-BB39-9BC259C884E4}" dt="2021-11-20T02:09:47.714" v="294" actId="26606"/>
          <ac:spMkLst>
            <pc:docMk/>
            <pc:sldMk cId="208227389" sldId="261"/>
            <ac:spMk id="40" creationId="{4EEA821F-7514-4AFB-B781-E1CCB5043348}"/>
          </ac:spMkLst>
        </pc:spChg>
        <pc:spChg chg="add">
          <ac:chgData name="Nii Kwartei Quartey" userId="cb48d48cc7126530" providerId="LiveId" clId="{479150B7-4109-42B5-BB39-9BC259C884E4}" dt="2021-11-20T02:09:47.721" v="295" actId="26606"/>
          <ac:spMkLst>
            <pc:docMk/>
            <pc:sldMk cId="208227389" sldId="261"/>
            <ac:spMk id="42" creationId="{7A08E557-10DB-421A-876E-1AE58F8E07C4}"/>
          </ac:spMkLst>
        </pc:spChg>
        <pc:spChg chg="add">
          <ac:chgData name="Nii Kwartei Quartey" userId="cb48d48cc7126530" providerId="LiveId" clId="{479150B7-4109-42B5-BB39-9BC259C884E4}" dt="2021-11-20T02:09:47.721" v="295" actId="26606"/>
          <ac:spMkLst>
            <pc:docMk/>
            <pc:sldMk cId="208227389" sldId="261"/>
            <ac:spMk id="43" creationId="{11CF6B73-2F2C-4A5F-8421-115F82C5408E}"/>
          </ac:spMkLst>
        </pc:spChg>
        <pc:spChg chg="add">
          <ac:chgData name="Nii Kwartei Quartey" userId="cb48d48cc7126530" providerId="LiveId" clId="{479150B7-4109-42B5-BB39-9BC259C884E4}" dt="2021-11-20T02:09:47.721" v="295" actId="26606"/>
          <ac:spMkLst>
            <pc:docMk/>
            <pc:sldMk cId="208227389" sldId="261"/>
            <ac:spMk id="44" creationId="{3C4976A5-330B-4440-8D88-831DCE910F8D}"/>
          </ac:spMkLst>
        </pc:spChg>
        <pc:spChg chg="add">
          <ac:chgData name="Nii Kwartei Quartey" userId="cb48d48cc7126530" providerId="LiveId" clId="{479150B7-4109-42B5-BB39-9BC259C884E4}" dt="2021-11-20T02:09:47.721" v="295" actId="26606"/>
          <ac:spMkLst>
            <pc:docMk/>
            <pc:sldMk cId="208227389" sldId="261"/>
            <ac:spMk id="45" creationId="{0A93FC7E-B408-4995-8012-F7427EE28DFB}"/>
          </ac:spMkLst>
        </pc:spChg>
        <pc:spChg chg="add">
          <ac:chgData name="Nii Kwartei Quartey" userId="cb48d48cc7126530" providerId="LiveId" clId="{479150B7-4109-42B5-BB39-9BC259C884E4}" dt="2021-11-20T02:09:47.721" v="295" actId="26606"/>
          <ac:spMkLst>
            <pc:docMk/>
            <pc:sldMk cId="208227389" sldId="261"/>
            <ac:spMk id="46" creationId="{906CC028-F356-4684-81FA-D45ABC62B7AE}"/>
          </ac:spMkLst>
        </pc:spChg>
        <pc:picChg chg="add mod ord">
          <ac:chgData name="Nii Kwartei Quartey" userId="cb48d48cc7126530" providerId="LiveId" clId="{479150B7-4109-42B5-BB39-9BC259C884E4}" dt="2021-11-20T02:09:47.721" v="295" actId="26606"/>
          <ac:picMkLst>
            <pc:docMk/>
            <pc:sldMk cId="208227389" sldId="261"/>
            <ac:picMk id="5" creationId="{48242A22-289A-4A60-805D-56F267B119FC}"/>
          </ac:picMkLst>
        </pc:picChg>
        <pc:picChg chg="add mod ord">
          <ac:chgData name="Nii Kwartei Quartey" userId="cb48d48cc7126530" providerId="LiveId" clId="{479150B7-4109-42B5-BB39-9BC259C884E4}" dt="2021-11-20T02:09:47.721" v="295" actId="26606"/>
          <ac:picMkLst>
            <pc:docMk/>
            <pc:sldMk cId="208227389" sldId="261"/>
            <ac:picMk id="7" creationId="{98BB7D5B-4EC7-48BF-BBAD-4CF382873BD8}"/>
          </ac:picMkLst>
        </pc:picChg>
        <pc:picChg chg="add mod ord">
          <ac:chgData name="Nii Kwartei Quartey" userId="cb48d48cc7126530" providerId="LiveId" clId="{479150B7-4109-42B5-BB39-9BC259C884E4}" dt="2021-11-20T02:09:47.721" v="295" actId="26606"/>
          <ac:picMkLst>
            <pc:docMk/>
            <pc:sldMk cId="208227389" sldId="261"/>
            <ac:picMk id="9" creationId="{723C62A7-4FFD-4674-8E29-879F01751107}"/>
          </ac:picMkLst>
        </pc:picChg>
        <pc:picChg chg="add mod ord">
          <ac:chgData name="Nii Kwartei Quartey" userId="cb48d48cc7126530" providerId="LiveId" clId="{479150B7-4109-42B5-BB39-9BC259C884E4}" dt="2021-11-20T02:09:47.721" v="295" actId="26606"/>
          <ac:picMkLst>
            <pc:docMk/>
            <pc:sldMk cId="208227389" sldId="261"/>
            <ac:picMk id="11" creationId="{2CDB8EEC-E808-42FE-9ED9-8213EB27FF59}"/>
          </ac:picMkLst>
        </pc:picChg>
      </pc:sldChg>
      <pc:sldChg chg="modSp mod">
        <pc:chgData name="Nii Kwartei Quartey" userId="cb48d48cc7126530" providerId="LiveId" clId="{479150B7-4109-42B5-BB39-9BC259C884E4}" dt="2021-11-19T19:44:59.776" v="41" actId="14100"/>
        <pc:sldMkLst>
          <pc:docMk/>
          <pc:sldMk cId="4022321958" sldId="265"/>
        </pc:sldMkLst>
        <pc:spChg chg="mod">
          <ac:chgData name="Nii Kwartei Quartey" userId="cb48d48cc7126530" providerId="LiveId" clId="{479150B7-4109-42B5-BB39-9BC259C884E4}" dt="2021-11-19T19:44:48.355" v="39" actId="2711"/>
          <ac:spMkLst>
            <pc:docMk/>
            <pc:sldMk cId="4022321958" sldId="265"/>
            <ac:spMk id="2" creationId="{3B651D2A-E326-4294-9CDB-4F61BAC09CD7}"/>
          </ac:spMkLst>
        </pc:spChg>
        <pc:spChg chg="mod">
          <ac:chgData name="Nii Kwartei Quartey" userId="cb48d48cc7126530" providerId="LiveId" clId="{479150B7-4109-42B5-BB39-9BC259C884E4}" dt="2021-11-19T19:44:59.776" v="41" actId="14100"/>
          <ac:spMkLst>
            <pc:docMk/>
            <pc:sldMk cId="4022321958" sldId="265"/>
            <ac:spMk id="3" creationId="{A98FA56F-E9FC-43D5-B595-9AC5F8475ECB}"/>
          </ac:spMkLst>
        </pc:spChg>
      </pc:sldChg>
      <pc:sldChg chg="addSp delSp modSp new mod setBg modClrScheme chgLayout">
        <pc:chgData name="Nii Kwartei Quartey" userId="cb48d48cc7126530" providerId="LiveId" clId="{479150B7-4109-42B5-BB39-9BC259C884E4}" dt="2021-11-20T01:51:33.559" v="244" actId="26606"/>
        <pc:sldMkLst>
          <pc:docMk/>
          <pc:sldMk cId="1125349193" sldId="267"/>
        </pc:sldMkLst>
        <pc:spChg chg="del mod ord">
          <ac:chgData name="Nii Kwartei Quartey" userId="cb48d48cc7126530" providerId="LiveId" clId="{479150B7-4109-42B5-BB39-9BC259C884E4}" dt="2021-11-20T01:45:02.367" v="173" actId="700"/>
          <ac:spMkLst>
            <pc:docMk/>
            <pc:sldMk cId="1125349193" sldId="267"/>
            <ac:spMk id="2" creationId="{D3E09A76-5453-477A-B347-A007F8078C1E}"/>
          </ac:spMkLst>
        </pc:spChg>
        <pc:spChg chg="del mod ord">
          <ac:chgData name="Nii Kwartei Quartey" userId="cb48d48cc7126530" providerId="LiveId" clId="{479150B7-4109-42B5-BB39-9BC259C884E4}" dt="2021-11-20T01:45:02.367" v="173" actId="700"/>
          <ac:spMkLst>
            <pc:docMk/>
            <pc:sldMk cId="1125349193" sldId="267"/>
            <ac:spMk id="3" creationId="{1ACDDD57-3159-401E-BC7A-2687BF003AC9}"/>
          </ac:spMkLst>
        </pc:spChg>
        <pc:spChg chg="add mod ord">
          <ac:chgData name="Nii Kwartei Quartey" userId="cb48d48cc7126530" providerId="LiveId" clId="{479150B7-4109-42B5-BB39-9BC259C884E4}" dt="2021-11-20T01:51:33.559" v="244" actId="26606"/>
          <ac:spMkLst>
            <pc:docMk/>
            <pc:sldMk cId="1125349193" sldId="267"/>
            <ac:spMk id="4" creationId="{3C3277D7-0EB4-49CD-8216-DB2C82DDEABE}"/>
          </ac:spMkLst>
        </pc:spChg>
        <pc:spChg chg="add del mod ord">
          <ac:chgData name="Nii Kwartei Quartey" userId="cb48d48cc7126530" providerId="LiveId" clId="{479150B7-4109-42B5-BB39-9BC259C884E4}" dt="2021-11-20T01:46:52.696" v="191" actId="931"/>
          <ac:spMkLst>
            <pc:docMk/>
            <pc:sldMk cId="1125349193" sldId="267"/>
            <ac:spMk id="5" creationId="{E9563BAA-3255-4CB4-BB17-294F9F249F94}"/>
          </ac:spMkLst>
        </pc:spChg>
        <pc:spChg chg="add del mod ord">
          <ac:chgData name="Nii Kwartei Quartey" userId="cb48d48cc7126530" providerId="LiveId" clId="{479150B7-4109-42B5-BB39-9BC259C884E4}" dt="2021-11-20T01:46:52.696" v="191" actId="931"/>
          <ac:spMkLst>
            <pc:docMk/>
            <pc:sldMk cId="1125349193" sldId="267"/>
            <ac:spMk id="6" creationId="{1EF6EB53-5F5B-4686-9EDB-0CE8CACEC74B}"/>
          </ac:spMkLst>
        </pc:spChg>
        <pc:spChg chg="add del">
          <ac:chgData name="Nii Kwartei Quartey" userId="cb48d48cc7126530" providerId="LiveId" clId="{479150B7-4109-42B5-BB39-9BC259C884E4}" dt="2021-11-20T01:48:31.938" v="207" actId="26606"/>
          <ac:spMkLst>
            <pc:docMk/>
            <pc:sldMk cId="1125349193" sldId="267"/>
            <ac:spMk id="24" creationId="{929F797A-6FA9-4256-9964-5BA11412BAE7}"/>
          </ac:spMkLst>
        </pc:spChg>
        <pc:spChg chg="add del">
          <ac:chgData name="Nii Kwartei Quartey" userId="cb48d48cc7126530" providerId="LiveId" clId="{479150B7-4109-42B5-BB39-9BC259C884E4}" dt="2021-11-20T01:48:22.447" v="205" actId="26606"/>
          <ac:spMkLst>
            <pc:docMk/>
            <pc:sldMk cId="1125349193" sldId="267"/>
            <ac:spMk id="25" creationId="{7A08E557-10DB-421A-876E-1AE58F8E07C4}"/>
          </ac:spMkLst>
        </pc:spChg>
        <pc:spChg chg="add del">
          <ac:chgData name="Nii Kwartei Quartey" userId="cb48d48cc7126530" providerId="LiveId" clId="{479150B7-4109-42B5-BB39-9BC259C884E4}" dt="2021-11-20T01:48:22.447" v="205" actId="26606"/>
          <ac:spMkLst>
            <pc:docMk/>
            <pc:sldMk cId="1125349193" sldId="267"/>
            <ac:spMk id="27" creationId="{11CF6B73-2F2C-4A5F-8421-115F82C5408E}"/>
          </ac:spMkLst>
        </pc:spChg>
        <pc:spChg chg="add del">
          <ac:chgData name="Nii Kwartei Quartey" userId="cb48d48cc7126530" providerId="LiveId" clId="{479150B7-4109-42B5-BB39-9BC259C884E4}" dt="2021-11-20T01:48:22.447" v="205" actId="26606"/>
          <ac:spMkLst>
            <pc:docMk/>
            <pc:sldMk cId="1125349193" sldId="267"/>
            <ac:spMk id="29" creationId="{F367AA93-7110-4CE8-92E4-0291FE3C904F}"/>
          </ac:spMkLst>
        </pc:spChg>
        <pc:spChg chg="add del">
          <ac:chgData name="Nii Kwartei Quartey" userId="cb48d48cc7126530" providerId="LiveId" clId="{479150B7-4109-42B5-BB39-9BC259C884E4}" dt="2021-11-20T01:48:22.447" v="205" actId="26606"/>
          <ac:spMkLst>
            <pc:docMk/>
            <pc:sldMk cId="1125349193" sldId="267"/>
            <ac:spMk id="31" creationId="{DDF6DDD8-3470-4C16-96A5-BCE73654C21B}"/>
          </ac:spMkLst>
        </pc:spChg>
        <pc:spChg chg="add del">
          <ac:chgData name="Nii Kwartei Quartey" userId="cb48d48cc7126530" providerId="LiveId" clId="{479150B7-4109-42B5-BB39-9BC259C884E4}" dt="2021-11-20T01:48:22.447" v="205" actId="26606"/>
          <ac:spMkLst>
            <pc:docMk/>
            <pc:sldMk cId="1125349193" sldId="267"/>
            <ac:spMk id="33" creationId="{40A51292-3CED-4D0C-9A6F-634DCABF0FD0}"/>
          </ac:spMkLst>
        </pc:spChg>
        <pc:spChg chg="add del">
          <ac:chgData name="Nii Kwartei Quartey" userId="cb48d48cc7126530" providerId="LiveId" clId="{479150B7-4109-42B5-BB39-9BC259C884E4}" dt="2021-11-20T01:48:31.938" v="207" actId="26606"/>
          <ac:spMkLst>
            <pc:docMk/>
            <pc:sldMk cId="1125349193" sldId="267"/>
            <ac:spMk id="35" creationId="{7A08E557-10DB-421A-876E-1AE58F8E07C4}"/>
          </ac:spMkLst>
        </pc:spChg>
        <pc:spChg chg="add del">
          <ac:chgData name="Nii Kwartei Quartey" userId="cb48d48cc7126530" providerId="LiveId" clId="{479150B7-4109-42B5-BB39-9BC259C884E4}" dt="2021-11-20T01:48:31.938" v="207" actId="26606"/>
          <ac:spMkLst>
            <pc:docMk/>
            <pc:sldMk cId="1125349193" sldId="267"/>
            <ac:spMk id="36" creationId="{119659DD-50BA-4864-9033-9492FB724DFB}"/>
          </ac:spMkLst>
        </pc:spChg>
        <pc:spChg chg="add del">
          <ac:chgData name="Nii Kwartei Quartey" userId="cb48d48cc7126530" providerId="LiveId" clId="{479150B7-4109-42B5-BB39-9BC259C884E4}" dt="2021-11-20T01:48:31.938" v="207" actId="26606"/>
          <ac:spMkLst>
            <pc:docMk/>
            <pc:sldMk cId="1125349193" sldId="267"/>
            <ac:spMk id="37" creationId="{1D2DC3FC-09BB-498B-A32A-8291271582DB}"/>
          </ac:spMkLst>
        </pc:spChg>
        <pc:spChg chg="add del">
          <ac:chgData name="Nii Kwartei Quartey" userId="cb48d48cc7126530" providerId="LiveId" clId="{479150B7-4109-42B5-BB39-9BC259C884E4}" dt="2021-11-20T01:49:33.587" v="210" actId="26606"/>
          <ac:spMkLst>
            <pc:docMk/>
            <pc:sldMk cId="1125349193" sldId="267"/>
            <ac:spMk id="39" creationId="{7A08E557-10DB-421A-876E-1AE58F8E07C4}"/>
          </ac:spMkLst>
        </pc:spChg>
        <pc:spChg chg="add del">
          <ac:chgData name="Nii Kwartei Quartey" userId="cb48d48cc7126530" providerId="LiveId" clId="{479150B7-4109-42B5-BB39-9BC259C884E4}" dt="2021-11-20T01:49:33.587" v="210" actId="26606"/>
          <ac:spMkLst>
            <pc:docMk/>
            <pc:sldMk cId="1125349193" sldId="267"/>
            <ac:spMk id="40" creationId="{11CF6B73-2F2C-4A5F-8421-115F82C5408E}"/>
          </ac:spMkLst>
        </pc:spChg>
        <pc:spChg chg="add del">
          <ac:chgData name="Nii Kwartei Quartey" userId="cb48d48cc7126530" providerId="LiveId" clId="{479150B7-4109-42B5-BB39-9BC259C884E4}" dt="2021-11-20T01:49:33.587" v="210" actId="26606"/>
          <ac:spMkLst>
            <pc:docMk/>
            <pc:sldMk cId="1125349193" sldId="267"/>
            <ac:spMk id="41" creationId="{F367AA93-7110-4CE8-92E4-0291FE3C904F}"/>
          </ac:spMkLst>
        </pc:spChg>
        <pc:spChg chg="add del">
          <ac:chgData name="Nii Kwartei Quartey" userId="cb48d48cc7126530" providerId="LiveId" clId="{479150B7-4109-42B5-BB39-9BC259C884E4}" dt="2021-11-20T01:49:33.587" v="210" actId="26606"/>
          <ac:spMkLst>
            <pc:docMk/>
            <pc:sldMk cId="1125349193" sldId="267"/>
            <ac:spMk id="42" creationId="{DDF6DDD8-3470-4C16-96A5-BCE73654C21B}"/>
          </ac:spMkLst>
        </pc:spChg>
        <pc:spChg chg="add del">
          <ac:chgData name="Nii Kwartei Quartey" userId="cb48d48cc7126530" providerId="LiveId" clId="{479150B7-4109-42B5-BB39-9BC259C884E4}" dt="2021-11-20T01:49:33.587" v="210" actId="26606"/>
          <ac:spMkLst>
            <pc:docMk/>
            <pc:sldMk cId="1125349193" sldId="267"/>
            <ac:spMk id="43" creationId="{40A51292-3CED-4D0C-9A6F-634DCABF0FD0}"/>
          </ac:spMkLst>
        </pc:spChg>
        <pc:spChg chg="add del">
          <ac:chgData name="Nii Kwartei Quartey" userId="cb48d48cc7126530" providerId="LiveId" clId="{479150B7-4109-42B5-BB39-9BC259C884E4}" dt="2021-11-20T01:51:33.559" v="244" actId="26606"/>
          <ac:spMkLst>
            <pc:docMk/>
            <pc:sldMk cId="1125349193" sldId="267"/>
            <ac:spMk id="48" creationId="{7A08E557-10DB-421A-876E-1AE58F8E07C4}"/>
          </ac:spMkLst>
        </pc:spChg>
        <pc:spChg chg="add del">
          <ac:chgData name="Nii Kwartei Quartey" userId="cb48d48cc7126530" providerId="LiveId" clId="{479150B7-4109-42B5-BB39-9BC259C884E4}" dt="2021-11-20T01:51:33.559" v="244" actId="26606"/>
          <ac:spMkLst>
            <pc:docMk/>
            <pc:sldMk cId="1125349193" sldId="267"/>
            <ac:spMk id="50" creationId="{FE8DD87F-C7B1-46F9-9899-10F504E44A6F}"/>
          </ac:spMkLst>
        </pc:spChg>
        <pc:spChg chg="add del">
          <ac:chgData name="Nii Kwartei Quartey" userId="cb48d48cc7126530" providerId="LiveId" clId="{479150B7-4109-42B5-BB39-9BC259C884E4}" dt="2021-11-20T01:51:33.559" v="244" actId="26606"/>
          <ac:spMkLst>
            <pc:docMk/>
            <pc:sldMk cId="1125349193" sldId="267"/>
            <ac:spMk id="52" creationId="{1DA3B455-EFA5-4DAA-93A1-2CD114D22E71}"/>
          </ac:spMkLst>
        </pc:spChg>
        <pc:spChg chg="add del">
          <ac:chgData name="Nii Kwartei Quartey" userId="cb48d48cc7126530" providerId="LiveId" clId="{479150B7-4109-42B5-BB39-9BC259C884E4}" dt="2021-11-20T01:51:33.559" v="244" actId="26606"/>
          <ac:spMkLst>
            <pc:docMk/>
            <pc:sldMk cId="1125349193" sldId="267"/>
            <ac:spMk id="54" creationId="{4EEA821F-7514-4AFB-B781-E1CCB5043348}"/>
          </ac:spMkLst>
        </pc:spChg>
        <pc:spChg chg="add">
          <ac:chgData name="Nii Kwartei Quartey" userId="cb48d48cc7126530" providerId="LiveId" clId="{479150B7-4109-42B5-BB39-9BC259C884E4}" dt="2021-11-20T01:51:33.559" v="244" actId="26606"/>
          <ac:spMkLst>
            <pc:docMk/>
            <pc:sldMk cId="1125349193" sldId="267"/>
            <ac:spMk id="59" creationId="{7A08E557-10DB-421A-876E-1AE58F8E07C4}"/>
          </ac:spMkLst>
        </pc:spChg>
        <pc:spChg chg="add">
          <ac:chgData name="Nii Kwartei Quartey" userId="cb48d48cc7126530" providerId="LiveId" clId="{479150B7-4109-42B5-BB39-9BC259C884E4}" dt="2021-11-20T01:51:33.559" v="244" actId="26606"/>
          <ac:spMkLst>
            <pc:docMk/>
            <pc:sldMk cId="1125349193" sldId="267"/>
            <ac:spMk id="61" creationId="{11CF6B73-2F2C-4A5F-8421-115F82C5408E}"/>
          </ac:spMkLst>
        </pc:spChg>
        <pc:spChg chg="add">
          <ac:chgData name="Nii Kwartei Quartey" userId="cb48d48cc7126530" providerId="LiveId" clId="{479150B7-4109-42B5-BB39-9BC259C884E4}" dt="2021-11-20T01:51:33.559" v="244" actId="26606"/>
          <ac:spMkLst>
            <pc:docMk/>
            <pc:sldMk cId="1125349193" sldId="267"/>
            <ac:spMk id="63" creationId="{3C4976A5-330B-4440-8D88-831DCE910F8D}"/>
          </ac:spMkLst>
        </pc:spChg>
        <pc:spChg chg="add">
          <ac:chgData name="Nii Kwartei Quartey" userId="cb48d48cc7126530" providerId="LiveId" clId="{479150B7-4109-42B5-BB39-9BC259C884E4}" dt="2021-11-20T01:51:33.559" v="244" actId="26606"/>
          <ac:spMkLst>
            <pc:docMk/>
            <pc:sldMk cId="1125349193" sldId="267"/>
            <ac:spMk id="65" creationId="{0A93FC7E-B408-4995-8012-F7427EE28DFB}"/>
          </ac:spMkLst>
        </pc:spChg>
        <pc:spChg chg="add">
          <ac:chgData name="Nii Kwartei Quartey" userId="cb48d48cc7126530" providerId="LiveId" clId="{479150B7-4109-42B5-BB39-9BC259C884E4}" dt="2021-11-20T01:51:33.559" v="244" actId="26606"/>
          <ac:spMkLst>
            <pc:docMk/>
            <pc:sldMk cId="1125349193" sldId="267"/>
            <ac:spMk id="67" creationId="{906CC028-F356-4684-81FA-D45ABC62B7AE}"/>
          </ac:spMkLst>
        </pc:spChg>
        <pc:picChg chg="add del mod">
          <ac:chgData name="Nii Kwartei Quartey" userId="cb48d48cc7126530" providerId="LiveId" clId="{479150B7-4109-42B5-BB39-9BC259C884E4}" dt="2021-11-20T01:46:36.517" v="190" actId="931"/>
          <ac:picMkLst>
            <pc:docMk/>
            <pc:sldMk cId="1125349193" sldId="267"/>
            <ac:picMk id="10" creationId="{AF3EE5AC-487C-4D09-8262-E84FA77C6950}"/>
          </ac:picMkLst>
        </pc:picChg>
        <pc:picChg chg="add del mod">
          <ac:chgData name="Nii Kwartei Quartey" userId="cb48d48cc7126530" providerId="LiveId" clId="{479150B7-4109-42B5-BB39-9BC259C884E4}" dt="2021-11-20T01:46:36.517" v="190" actId="931"/>
          <ac:picMkLst>
            <pc:docMk/>
            <pc:sldMk cId="1125349193" sldId="267"/>
            <ac:picMk id="12" creationId="{6E81BF91-8872-47E9-B523-45DA9712BA59}"/>
          </ac:picMkLst>
        </pc:picChg>
        <pc:picChg chg="add mod ord">
          <ac:chgData name="Nii Kwartei Quartey" userId="cb48d48cc7126530" providerId="LiveId" clId="{479150B7-4109-42B5-BB39-9BC259C884E4}" dt="2021-11-20T01:51:33.559" v="244" actId="26606"/>
          <ac:picMkLst>
            <pc:docMk/>
            <pc:sldMk cId="1125349193" sldId="267"/>
            <ac:picMk id="14" creationId="{67FADE90-DF74-4027-A4CC-30C9AC741A6A}"/>
          </ac:picMkLst>
        </pc:picChg>
        <pc:picChg chg="add mod ord">
          <ac:chgData name="Nii Kwartei Quartey" userId="cb48d48cc7126530" providerId="LiveId" clId="{479150B7-4109-42B5-BB39-9BC259C884E4}" dt="2021-11-20T01:51:33.559" v="244" actId="26606"/>
          <ac:picMkLst>
            <pc:docMk/>
            <pc:sldMk cId="1125349193" sldId="267"/>
            <ac:picMk id="16" creationId="{EF834D8D-8B42-4977-A58E-9ACDEA3A9880}"/>
          </ac:picMkLst>
        </pc:picChg>
        <pc:picChg chg="add mod ord">
          <ac:chgData name="Nii Kwartei Quartey" userId="cb48d48cc7126530" providerId="LiveId" clId="{479150B7-4109-42B5-BB39-9BC259C884E4}" dt="2021-11-20T01:51:33.559" v="244" actId="26606"/>
          <ac:picMkLst>
            <pc:docMk/>
            <pc:sldMk cId="1125349193" sldId="267"/>
            <ac:picMk id="18" creationId="{BBE51408-47B8-43ED-9E86-E9EEFD4E2782}"/>
          </ac:picMkLst>
        </pc:picChg>
        <pc:picChg chg="add mod ord">
          <ac:chgData name="Nii Kwartei Quartey" userId="cb48d48cc7126530" providerId="LiveId" clId="{479150B7-4109-42B5-BB39-9BC259C884E4}" dt="2021-11-20T01:51:33.559" v="244" actId="26606"/>
          <ac:picMkLst>
            <pc:docMk/>
            <pc:sldMk cId="1125349193" sldId="267"/>
            <ac:picMk id="20" creationId="{217ED09D-7D51-4520-8B15-C9F41E55FA37}"/>
          </ac:picMkLst>
        </pc:picChg>
      </pc:sldChg>
      <pc:sldChg chg="addSp delSp modSp new mod setBg">
        <pc:chgData name="Nii Kwartei Quartey" userId="cb48d48cc7126530" providerId="LiveId" clId="{479150B7-4109-42B5-BB39-9BC259C884E4}" dt="2021-11-20T02:10:49.003" v="321" actId="255"/>
        <pc:sldMkLst>
          <pc:docMk/>
          <pc:sldMk cId="873371727" sldId="268"/>
        </pc:sldMkLst>
        <pc:spChg chg="mod">
          <ac:chgData name="Nii Kwartei Quartey" userId="cb48d48cc7126530" providerId="LiveId" clId="{479150B7-4109-42B5-BB39-9BC259C884E4}" dt="2021-11-20T02:10:49.003" v="321" actId="255"/>
          <ac:spMkLst>
            <pc:docMk/>
            <pc:sldMk cId="873371727" sldId="268"/>
            <ac:spMk id="2" creationId="{C3963D3B-0723-41E5-81F8-4C4D365E9E11}"/>
          </ac:spMkLst>
        </pc:spChg>
        <pc:spChg chg="del">
          <ac:chgData name="Nii Kwartei Quartey" userId="cb48d48cc7126530" providerId="LiveId" clId="{479150B7-4109-42B5-BB39-9BC259C884E4}" dt="2021-11-20T02:04:24.026" v="245" actId="931"/>
          <ac:spMkLst>
            <pc:docMk/>
            <pc:sldMk cId="873371727" sldId="268"/>
            <ac:spMk id="3" creationId="{8A7F2245-1B32-4198-8823-31D22AB20BD8}"/>
          </ac:spMkLst>
        </pc:spChg>
        <pc:spChg chg="del">
          <ac:chgData name="Nii Kwartei Quartey" userId="cb48d48cc7126530" providerId="LiveId" clId="{479150B7-4109-42B5-BB39-9BC259C884E4}" dt="2021-11-20T02:04:24.026" v="245" actId="931"/>
          <ac:spMkLst>
            <pc:docMk/>
            <pc:sldMk cId="873371727" sldId="268"/>
            <ac:spMk id="4" creationId="{0CA327B4-E3F3-4F7F-BFC9-13BB282B161F}"/>
          </ac:spMkLst>
        </pc:spChg>
        <pc:spChg chg="add del">
          <ac:chgData name="Nii Kwartei Quartey" userId="cb48d48cc7126530" providerId="LiveId" clId="{479150B7-4109-42B5-BB39-9BC259C884E4}" dt="2021-11-20T02:05:31.849" v="274" actId="26606"/>
          <ac:spMkLst>
            <pc:docMk/>
            <pc:sldMk cId="873371727" sldId="268"/>
            <ac:spMk id="17" creationId="{7A08E557-10DB-421A-876E-1AE58F8E07C4}"/>
          </ac:spMkLst>
        </pc:spChg>
        <pc:spChg chg="add del">
          <ac:chgData name="Nii Kwartei Quartey" userId="cb48d48cc7126530" providerId="LiveId" clId="{479150B7-4109-42B5-BB39-9BC259C884E4}" dt="2021-11-20T02:05:31.849" v="274" actId="26606"/>
          <ac:spMkLst>
            <pc:docMk/>
            <pc:sldMk cId="873371727" sldId="268"/>
            <ac:spMk id="19" creationId="{FE8DD87F-C7B1-46F9-9899-10F504E44A6F}"/>
          </ac:spMkLst>
        </pc:spChg>
        <pc:spChg chg="add del">
          <ac:chgData name="Nii Kwartei Quartey" userId="cb48d48cc7126530" providerId="LiveId" clId="{479150B7-4109-42B5-BB39-9BC259C884E4}" dt="2021-11-20T02:05:31.849" v="274" actId="26606"/>
          <ac:spMkLst>
            <pc:docMk/>
            <pc:sldMk cId="873371727" sldId="268"/>
            <ac:spMk id="21" creationId="{1DA3B455-EFA5-4DAA-93A1-2CD114D22E71}"/>
          </ac:spMkLst>
        </pc:spChg>
        <pc:spChg chg="add del">
          <ac:chgData name="Nii Kwartei Quartey" userId="cb48d48cc7126530" providerId="LiveId" clId="{479150B7-4109-42B5-BB39-9BC259C884E4}" dt="2021-11-20T02:05:31.849" v="274" actId="26606"/>
          <ac:spMkLst>
            <pc:docMk/>
            <pc:sldMk cId="873371727" sldId="268"/>
            <ac:spMk id="23" creationId="{4EEA821F-7514-4AFB-B781-E1CCB5043348}"/>
          </ac:spMkLst>
        </pc:spChg>
        <pc:spChg chg="add">
          <ac:chgData name="Nii Kwartei Quartey" userId="cb48d48cc7126530" providerId="LiveId" clId="{479150B7-4109-42B5-BB39-9BC259C884E4}" dt="2021-11-20T02:05:31.849" v="274" actId="26606"/>
          <ac:spMkLst>
            <pc:docMk/>
            <pc:sldMk cId="873371727" sldId="268"/>
            <ac:spMk id="28" creationId="{7A08E557-10DB-421A-876E-1AE58F8E07C4}"/>
          </ac:spMkLst>
        </pc:spChg>
        <pc:spChg chg="add">
          <ac:chgData name="Nii Kwartei Quartey" userId="cb48d48cc7126530" providerId="LiveId" clId="{479150B7-4109-42B5-BB39-9BC259C884E4}" dt="2021-11-20T02:05:31.849" v="274" actId="26606"/>
          <ac:spMkLst>
            <pc:docMk/>
            <pc:sldMk cId="873371727" sldId="268"/>
            <ac:spMk id="30" creationId="{11CF6B73-2F2C-4A5F-8421-115F82C5408E}"/>
          </ac:spMkLst>
        </pc:spChg>
        <pc:spChg chg="add">
          <ac:chgData name="Nii Kwartei Quartey" userId="cb48d48cc7126530" providerId="LiveId" clId="{479150B7-4109-42B5-BB39-9BC259C884E4}" dt="2021-11-20T02:05:31.849" v="274" actId="26606"/>
          <ac:spMkLst>
            <pc:docMk/>
            <pc:sldMk cId="873371727" sldId="268"/>
            <ac:spMk id="32" creationId="{3C4976A5-330B-4440-8D88-831DCE910F8D}"/>
          </ac:spMkLst>
        </pc:spChg>
        <pc:spChg chg="add">
          <ac:chgData name="Nii Kwartei Quartey" userId="cb48d48cc7126530" providerId="LiveId" clId="{479150B7-4109-42B5-BB39-9BC259C884E4}" dt="2021-11-20T02:05:31.849" v="274" actId="26606"/>
          <ac:spMkLst>
            <pc:docMk/>
            <pc:sldMk cId="873371727" sldId="268"/>
            <ac:spMk id="34" creationId="{0A93FC7E-B408-4995-8012-F7427EE28DFB}"/>
          </ac:spMkLst>
        </pc:spChg>
        <pc:spChg chg="add">
          <ac:chgData name="Nii Kwartei Quartey" userId="cb48d48cc7126530" providerId="LiveId" clId="{479150B7-4109-42B5-BB39-9BC259C884E4}" dt="2021-11-20T02:05:31.849" v="274" actId="26606"/>
          <ac:spMkLst>
            <pc:docMk/>
            <pc:sldMk cId="873371727" sldId="268"/>
            <ac:spMk id="36" creationId="{906CC028-F356-4684-81FA-D45ABC62B7AE}"/>
          </ac:spMkLst>
        </pc:spChg>
        <pc:picChg chg="add mod ord">
          <ac:chgData name="Nii Kwartei Quartey" userId="cb48d48cc7126530" providerId="LiveId" clId="{479150B7-4109-42B5-BB39-9BC259C884E4}" dt="2021-11-20T02:05:31.849" v="274" actId="26606"/>
          <ac:picMkLst>
            <pc:docMk/>
            <pc:sldMk cId="873371727" sldId="268"/>
            <ac:picMk id="6" creationId="{CADF5966-3168-4865-B950-95C2FD49FCB3}"/>
          </ac:picMkLst>
        </pc:picChg>
        <pc:picChg chg="add mod">
          <ac:chgData name="Nii Kwartei Quartey" userId="cb48d48cc7126530" providerId="LiveId" clId="{479150B7-4109-42B5-BB39-9BC259C884E4}" dt="2021-11-20T02:05:31.849" v="274" actId="26606"/>
          <ac:picMkLst>
            <pc:docMk/>
            <pc:sldMk cId="873371727" sldId="268"/>
            <ac:picMk id="8" creationId="{7E6CD607-9AAE-4223-8447-A6500CDA4ECB}"/>
          </ac:picMkLst>
        </pc:picChg>
        <pc:picChg chg="add mod">
          <ac:chgData name="Nii Kwartei Quartey" userId="cb48d48cc7126530" providerId="LiveId" clId="{479150B7-4109-42B5-BB39-9BC259C884E4}" dt="2021-11-20T02:05:31.849" v="274" actId="26606"/>
          <ac:picMkLst>
            <pc:docMk/>
            <pc:sldMk cId="873371727" sldId="268"/>
            <ac:picMk id="10" creationId="{5B6CAC13-11D0-4F18-9502-5B604111A307}"/>
          </ac:picMkLst>
        </pc:picChg>
        <pc:picChg chg="add mod ord">
          <ac:chgData name="Nii Kwartei Quartey" userId="cb48d48cc7126530" providerId="LiveId" clId="{479150B7-4109-42B5-BB39-9BC259C884E4}" dt="2021-11-20T02:05:31.849" v="274" actId="26606"/>
          <ac:picMkLst>
            <pc:docMk/>
            <pc:sldMk cId="873371727" sldId="268"/>
            <ac:picMk id="12" creationId="{E3BEFCB4-B1BF-4E80-A04B-2E53A7D24C8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11/19/2021</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26370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11/19/2021</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2005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11/19/2021</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82586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11/19/2021</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34695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11/19/2021</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11001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11/19/2021</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21212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11/19/2021</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69556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11/19/2021</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52157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11/19/2021</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73382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11/19/2021</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97771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11/19/2021</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647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11/19/2021</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3A10A-083A-484D-8712-4F3086FA76BC}"/>
              </a:ext>
            </a:extLst>
          </p:cNvPr>
          <p:cNvSpPr>
            <a:spLocks noGrp="1"/>
          </p:cNvSpPr>
          <p:nvPr>
            <p:ph type="ctrTitle"/>
          </p:nvPr>
        </p:nvSpPr>
        <p:spPr/>
        <p:txBody>
          <a:bodyPr>
            <a:normAutofit/>
          </a:bodyPr>
          <a:lstStyle/>
          <a:p>
            <a:pPr algn="ctr"/>
            <a:r>
              <a:rPr lang="en-US" dirty="0" err="1">
                <a:latin typeface="+mn-lt"/>
              </a:rPr>
              <a:t>EasyVisa</a:t>
            </a:r>
            <a:r>
              <a:rPr lang="en-US" dirty="0">
                <a:latin typeface="+mn-lt"/>
              </a:rPr>
              <a:t> Project </a:t>
            </a:r>
            <a:br>
              <a:rPr lang="en-US" dirty="0">
                <a:latin typeface="+mn-lt"/>
              </a:rPr>
            </a:br>
            <a:r>
              <a:rPr lang="en-US" dirty="0">
                <a:latin typeface="+mn-lt"/>
              </a:rPr>
              <a:t>Business Presentation</a:t>
            </a:r>
          </a:p>
        </p:txBody>
      </p:sp>
      <p:sp>
        <p:nvSpPr>
          <p:cNvPr id="3" name="Subtitle 2">
            <a:extLst>
              <a:ext uri="{FF2B5EF4-FFF2-40B4-BE49-F238E27FC236}">
                <a16:creationId xmlns:a16="http://schemas.microsoft.com/office/drawing/2014/main" id="{68A70D8F-297A-4E12-9514-64EB0DECDF5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81958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384E-A5F2-46C5-87D8-7382B7B0BB9B}"/>
              </a:ext>
            </a:extLst>
          </p:cNvPr>
          <p:cNvSpPr>
            <a:spLocks noGrp="1"/>
          </p:cNvSpPr>
          <p:nvPr>
            <p:ph type="title"/>
          </p:nvPr>
        </p:nvSpPr>
        <p:spPr/>
        <p:txBody>
          <a:bodyPr/>
          <a:lstStyle/>
          <a:p>
            <a:r>
              <a:rPr lang="en-US" dirty="0">
                <a:latin typeface="+mn-lt"/>
              </a:rPr>
              <a:t>Model performance summary for Training data.</a:t>
            </a:r>
          </a:p>
        </p:txBody>
      </p:sp>
      <p:graphicFrame>
        <p:nvGraphicFramePr>
          <p:cNvPr id="4" name="Content Placeholder 3">
            <a:extLst>
              <a:ext uri="{FF2B5EF4-FFF2-40B4-BE49-F238E27FC236}">
                <a16:creationId xmlns:a16="http://schemas.microsoft.com/office/drawing/2014/main" id="{4CF128BB-3F95-483F-A59A-EBA7DEC4AB8D}"/>
              </a:ext>
            </a:extLst>
          </p:cNvPr>
          <p:cNvGraphicFramePr>
            <a:graphicFrameLocks noGrp="1"/>
          </p:cNvGraphicFramePr>
          <p:nvPr>
            <p:ph idx="1"/>
            <p:extLst>
              <p:ext uri="{D42A27DB-BD31-4B8C-83A1-F6EECF244321}">
                <p14:modId xmlns:p14="http://schemas.microsoft.com/office/powerpoint/2010/main" val="2657523727"/>
              </p:ext>
            </p:extLst>
          </p:nvPr>
        </p:nvGraphicFramePr>
        <p:xfrm>
          <a:off x="941696" y="1919288"/>
          <a:ext cx="9820790" cy="4124324"/>
        </p:xfrm>
        <a:graphic>
          <a:graphicData uri="http://schemas.openxmlformats.org/drawingml/2006/table">
            <a:tbl>
              <a:tblPr/>
              <a:tblGrid>
                <a:gridCol w="855196">
                  <a:extLst>
                    <a:ext uri="{9D8B030D-6E8A-4147-A177-3AD203B41FA5}">
                      <a16:colId xmlns:a16="http://schemas.microsoft.com/office/drawing/2014/main" val="2003722011"/>
                    </a:ext>
                  </a:extLst>
                </a:gridCol>
                <a:gridCol w="815054">
                  <a:extLst>
                    <a:ext uri="{9D8B030D-6E8A-4147-A177-3AD203B41FA5}">
                      <a16:colId xmlns:a16="http://schemas.microsoft.com/office/drawing/2014/main" val="2399455520"/>
                    </a:ext>
                  </a:extLst>
                </a:gridCol>
                <a:gridCol w="815054">
                  <a:extLst>
                    <a:ext uri="{9D8B030D-6E8A-4147-A177-3AD203B41FA5}">
                      <a16:colId xmlns:a16="http://schemas.microsoft.com/office/drawing/2014/main" val="984098266"/>
                    </a:ext>
                  </a:extLst>
                </a:gridCol>
                <a:gridCol w="815054">
                  <a:extLst>
                    <a:ext uri="{9D8B030D-6E8A-4147-A177-3AD203B41FA5}">
                      <a16:colId xmlns:a16="http://schemas.microsoft.com/office/drawing/2014/main" val="2407307183"/>
                    </a:ext>
                  </a:extLst>
                </a:gridCol>
                <a:gridCol w="815054">
                  <a:extLst>
                    <a:ext uri="{9D8B030D-6E8A-4147-A177-3AD203B41FA5}">
                      <a16:colId xmlns:a16="http://schemas.microsoft.com/office/drawing/2014/main" val="3288394787"/>
                    </a:ext>
                  </a:extLst>
                </a:gridCol>
                <a:gridCol w="815054">
                  <a:extLst>
                    <a:ext uri="{9D8B030D-6E8A-4147-A177-3AD203B41FA5}">
                      <a16:colId xmlns:a16="http://schemas.microsoft.com/office/drawing/2014/main" val="2188547664"/>
                    </a:ext>
                  </a:extLst>
                </a:gridCol>
                <a:gridCol w="815054">
                  <a:extLst>
                    <a:ext uri="{9D8B030D-6E8A-4147-A177-3AD203B41FA5}">
                      <a16:colId xmlns:a16="http://schemas.microsoft.com/office/drawing/2014/main" val="480501102"/>
                    </a:ext>
                  </a:extLst>
                </a:gridCol>
                <a:gridCol w="815054">
                  <a:extLst>
                    <a:ext uri="{9D8B030D-6E8A-4147-A177-3AD203B41FA5}">
                      <a16:colId xmlns:a16="http://schemas.microsoft.com/office/drawing/2014/main" val="4128096173"/>
                    </a:ext>
                  </a:extLst>
                </a:gridCol>
                <a:gridCol w="815054">
                  <a:extLst>
                    <a:ext uri="{9D8B030D-6E8A-4147-A177-3AD203B41FA5}">
                      <a16:colId xmlns:a16="http://schemas.microsoft.com/office/drawing/2014/main" val="1535549485"/>
                    </a:ext>
                  </a:extLst>
                </a:gridCol>
                <a:gridCol w="815054">
                  <a:extLst>
                    <a:ext uri="{9D8B030D-6E8A-4147-A177-3AD203B41FA5}">
                      <a16:colId xmlns:a16="http://schemas.microsoft.com/office/drawing/2014/main" val="771226597"/>
                    </a:ext>
                  </a:extLst>
                </a:gridCol>
                <a:gridCol w="815054">
                  <a:extLst>
                    <a:ext uri="{9D8B030D-6E8A-4147-A177-3AD203B41FA5}">
                      <a16:colId xmlns:a16="http://schemas.microsoft.com/office/drawing/2014/main" val="3368796746"/>
                    </a:ext>
                  </a:extLst>
                </a:gridCol>
                <a:gridCol w="815054">
                  <a:extLst>
                    <a:ext uri="{9D8B030D-6E8A-4147-A177-3AD203B41FA5}">
                      <a16:colId xmlns:a16="http://schemas.microsoft.com/office/drawing/2014/main" val="700092947"/>
                    </a:ext>
                  </a:extLst>
                </a:gridCol>
              </a:tblGrid>
              <a:tr h="1667280">
                <a:tc>
                  <a:txBody>
                    <a:bodyPr/>
                    <a:lstStyle/>
                    <a:p>
                      <a:pPr algn="r" fontAlgn="ctr"/>
                      <a:br>
                        <a:rPr lang="en-US" sz="1200" b="1" dirty="0">
                          <a:effectLst/>
                        </a:rPr>
                      </a:br>
                      <a:endParaRPr lang="en-US" sz="1200" b="1" kern="1200" dirty="0">
                        <a:solidFill>
                          <a:schemeClr val="tx1"/>
                        </a:solidFill>
                        <a:effectLst/>
                        <a:latin typeface="+mn-lt"/>
                        <a:ea typeface="+mn-ea"/>
                        <a:cs typeface="+mn-cs"/>
                      </a:endParaRPr>
                    </a:p>
                  </a:txBody>
                  <a:tcPr marL="87752" marR="87752" marT="43876" marB="43876" anchor="ctr">
                    <a:lnL>
                      <a:noFill/>
                    </a:lnL>
                    <a:lnR>
                      <a:noFill/>
                    </a:lnR>
                    <a:lnT>
                      <a:noFill/>
                    </a:lnT>
                    <a:lnB>
                      <a:noFill/>
                    </a:lnB>
                    <a:solidFill>
                      <a:srgbClr val="FFFFFF"/>
                    </a:solidFill>
                  </a:tcPr>
                </a:tc>
                <a:tc>
                  <a:txBody>
                    <a:bodyPr/>
                    <a:lstStyle/>
                    <a:p>
                      <a:pPr algn="r" fontAlgn="ctr"/>
                      <a:r>
                        <a:rPr lang="en-US" sz="1200" b="1" dirty="0">
                          <a:effectLst/>
                        </a:rPr>
                        <a:t>Decision </a:t>
                      </a:r>
                      <a:r>
                        <a:rPr lang="en-US" sz="1200" b="1" kern="1200" dirty="0">
                          <a:solidFill>
                            <a:schemeClr val="tx1"/>
                          </a:solidFill>
                          <a:effectLst/>
                          <a:latin typeface="+mn-lt"/>
                          <a:ea typeface="+mn-ea"/>
                          <a:cs typeface="+mn-cs"/>
                        </a:rPr>
                        <a:t>Tree</a:t>
                      </a:r>
                      <a:endParaRPr lang="en-US" sz="1200" b="1" dirty="0">
                        <a:effectLst/>
                      </a:endParaRPr>
                    </a:p>
                  </a:txBody>
                  <a:tcPr marL="87752" marR="87752" marT="43876" marB="43876" anchor="ctr">
                    <a:lnL>
                      <a:noFill/>
                    </a:lnL>
                    <a:lnR>
                      <a:noFill/>
                    </a:lnR>
                    <a:lnT>
                      <a:noFill/>
                    </a:lnT>
                    <a:lnB>
                      <a:noFill/>
                    </a:lnB>
                    <a:solidFill>
                      <a:srgbClr val="FFFFFF"/>
                    </a:solidFill>
                  </a:tcPr>
                </a:tc>
                <a:tc>
                  <a:txBody>
                    <a:bodyPr/>
                    <a:lstStyle/>
                    <a:p>
                      <a:pPr algn="r" fontAlgn="ctr"/>
                      <a:r>
                        <a:rPr lang="en-US" sz="1200" b="1" dirty="0">
                          <a:effectLst/>
                        </a:rPr>
                        <a:t>Decision Tree Estimator</a:t>
                      </a:r>
                    </a:p>
                  </a:txBody>
                  <a:tcPr marL="87752" marR="87752" marT="43876" marB="43876" anchor="ctr">
                    <a:lnL>
                      <a:noFill/>
                    </a:lnL>
                    <a:lnR>
                      <a:noFill/>
                    </a:lnR>
                    <a:lnT>
                      <a:noFill/>
                    </a:lnT>
                    <a:lnB>
                      <a:noFill/>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200" b="1" dirty="0">
                          <a:effectLst/>
                        </a:rPr>
                        <a:t>Random Forest Estimator</a:t>
                      </a:r>
                    </a:p>
                    <a:p>
                      <a:pPr algn="r" fontAlgn="ctr"/>
                      <a:endParaRPr lang="en-US" sz="1200" b="1" dirty="0">
                        <a:effectLst/>
                      </a:endParaRPr>
                    </a:p>
                  </a:txBody>
                  <a:tcPr marL="87752" marR="87752" marT="43876" marB="43876" anchor="ctr">
                    <a:lnL>
                      <a:noFill/>
                    </a:lnL>
                    <a:lnR>
                      <a:noFill/>
                    </a:lnR>
                    <a:lnT>
                      <a:noFill/>
                    </a:lnT>
                    <a:lnB>
                      <a:noFill/>
                    </a:lnB>
                    <a:solidFill>
                      <a:srgbClr val="FFFFFF"/>
                    </a:solidFill>
                  </a:tcPr>
                </a:tc>
                <a:tc>
                  <a:txBody>
                    <a:bodyPr/>
                    <a:lstStyle/>
                    <a:p>
                      <a:pPr algn="r" fontAlgn="ctr"/>
                      <a:r>
                        <a:rPr lang="en-US" sz="1200" b="1" dirty="0">
                          <a:effectLst/>
                        </a:rPr>
                        <a:t>Random Forest Tuned</a:t>
                      </a:r>
                    </a:p>
                  </a:txBody>
                  <a:tcPr marL="87752" marR="87752" marT="43876" marB="43876" anchor="ctr">
                    <a:lnL>
                      <a:noFill/>
                    </a:lnL>
                    <a:lnR>
                      <a:noFill/>
                    </a:lnR>
                    <a:lnT>
                      <a:noFill/>
                    </a:lnT>
                    <a:lnB>
                      <a:noFill/>
                    </a:lnB>
                    <a:solidFill>
                      <a:srgbClr val="FFFFFF"/>
                    </a:solidFill>
                  </a:tcPr>
                </a:tc>
                <a:tc>
                  <a:txBody>
                    <a:bodyPr/>
                    <a:lstStyle/>
                    <a:p>
                      <a:pPr algn="r" fontAlgn="ctr"/>
                      <a:r>
                        <a:rPr lang="en-US" sz="1200" b="1" dirty="0">
                          <a:effectLst/>
                        </a:rPr>
                        <a:t>Bagging Classifier</a:t>
                      </a:r>
                    </a:p>
                  </a:txBody>
                  <a:tcPr marL="87752" marR="87752" marT="43876" marB="43876" anchor="ctr">
                    <a:lnL>
                      <a:noFill/>
                    </a:lnL>
                    <a:lnR>
                      <a:noFill/>
                    </a:lnR>
                    <a:lnT>
                      <a:noFill/>
                    </a:lnT>
                    <a:lnB>
                      <a:noFill/>
                    </a:lnB>
                    <a:solidFill>
                      <a:srgbClr val="FFFFFF"/>
                    </a:solidFill>
                  </a:tcPr>
                </a:tc>
                <a:tc>
                  <a:txBody>
                    <a:bodyPr/>
                    <a:lstStyle/>
                    <a:p>
                      <a:pPr algn="r" fontAlgn="ctr"/>
                      <a:r>
                        <a:rPr lang="en-US" sz="1200" b="1" dirty="0">
                          <a:effectLst/>
                        </a:rPr>
                        <a:t>Bagging Estimator Tuned</a:t>
                      </a:r>
                    </a:p>
                    <a:p>
                      <a:pPr algn="r" fontAlgn="ctr"/>
                      <a:endParaRPr lang="en-US" sz="1200" b="1" dirty="0">
                        <a:effectLst/>
                      </a:endParaRPr>
                    </a:p>
                  </a:txBody>
                  <a:tcPr marL="87752" marR="87752" marT="43876" marB="43876" anchor="ctr">
                    <a:lnL>
                      <a:noFill/>
                    </a:lnL>
                    <a:lnR>
                      <a:noFill/>
                    </a:lnR>
                    <a:lnT>
                      <a:noFill/>
                    </a:lnT>
                    <a:lnB>
                      <a:noFill/>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200" b="1" dirty="0" err="1">
                          <a:effectLst/>
                        </a:rPr>
                        <a:t>Adaboost</a:t>
                      </a:r>
                      <a:r>
                        <a:rPr lang="en-US" sz="1200" b="1" dirty="0">
                          <a:effectLst/>
                        </a:rPr>
                        <a:t> Classifier</a:t>
                      </a:r>
                    </a:p>
                    <a:p>
                      <a:pPr algn="r" fontAlgn="ctr"/>
                      <a:endParaRPr lang="en-US" sz="1200" b="1" dirty="0">
                        <a:effectLst/>
                      </a:endParaRPr>
                    </a:p>
                  </a:txBody>
                  <a:tcPr marL="87752" marR="87752" marT="43876" marB="43876" anchor="ctr">
                    <a:lnL>
                      <a:noFill/>
                    </a:lnL>
                    <a:lnR>
                      <a:noFill/>
                    </a:lnR>
                    <a:lnT>
                      <a:noFill/>
                    </a:lnT>
                    <a:lnB>
                      <a:noFill/>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200" b="1" dirty="0" err="1">
                          <a:effectLst/>
                        </a:rPr>
                        <a:t>Adabosst</a:t>
                      </a:r>
                      <a:r>
                        <a:rPr lang="en-US" sz="1200" b="1" dirty="0">
                          <a:effectLst/>
                        </a:rPr>
                        <a:t> Classifier Tuned</a:t>
                      </a:r>
                    </a:p>
                    <a:p>
                      <a:pPr algn="r" fontAlgn="ctr"/>
                      <a:endParaRPr lang="en-US" sz="1200" b="1" dirty="0">
                        <a:effectLst/>
                      </a:endParaRPr>
                    </a:p>
                  </a:txBody>
                  <a:tcPr marL="87752" marR="87752" marT="43876" marB="43876" anchor="ctr">
                    <a:lnL>
                      <a:noFill/>
                    </a:lnL>
                    <a:lnR>
                      <a:noFill/>
                    </a:lnR>
                    <a:lnT>
                      <a:noFill/>
                    </a:lnT>
                    <a:lnB>
                      <a:noFill/>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200" b="1" dirty="0">
                          <a:effectLst/>
                        </a:rPr>
                        <a:t>Gradient Boost Classifier</a:t>
                      </a:r>
                    </a:p>
                    <a:p>
                      <a:pPr algn="r" fontAlgn="ctr"/>
                      <a:endParaRPr lang="en-US" sz="1200" b="1" dirty="0">
                        <a:effectLst/>
                      </a:endParaRPr>
                    </a:p>
                  </a:txBody>
                  <a:tcPr marL="87752" marR="87752" marT="43876" marB="43876" anchor="ctr">
                    <a:lnL>
                      <a:noFill/>
                    </a:lnL>
                    <a:lnR>
                      <a:noFill/>
                    </a:lnR>
                    <a:lnT>
                      <a:noFill/>
                    </a:lnT>
                    <a:lnB>
                      <a:noFill/>
                    </a:lnB>
                    <a:solidFill>
                      <a:srgbClr val="FFFFFF"/>
                    </a:solidFill>
                  </a:tcP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200" b="1" dirty="0">
                          <a:effectLst/>
                        </a:rPr>
                        <a:t>Gradient Boost Classifier Tuned</a:t>
                      </a:r>
                    </a:p>
                    <a:p>
                      <a:pPr algn="r" fontAlgn="ctr"/>
                      <a:endParaRPr lang="en-US" sz="1200" b="1" dirty="0">
                        <a:effectLst/>
                      </a:endParaRPr>
                    </a:p>
                  </a:txBody>
                  <a:tcPr marL="87752" marR="87752" marT="43876" marB="43876" anchor="ctr">
                    <a:lnL>
                      <a:noFill/>
                    </a:lnL>
                    <a:lnR>
                      <a:noFill/>
                    </a:lnR>
                    <a:lnT>
                      <a:noFill/>
                    </a:lnT>
                    <a:lnB>
                      <a:noFill/>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Stacking Classifier</a:t>
                      </a:r>
                    </a:p>
                    <a:p>
                      <a:endParaRPr lang="en-US" sz="1200" dirty="0"/>
                    </a:p>
                  </a:txBody>
                  <a:tcPr marL="87752" marR="87752" marT="43876" marB="43876" anchor="ctr">
                    <a:lnL>
                      <a:noFill/>
                    </a:lnL>
                  </a:tcPr>
                </a:tc>
                <a:extLst>
                  <a:ext uri="{0D108BD9-81ED-4DB2-BD59-A6C34878D82A}">
                    <a16:rowId xmlns:a16="http://schemas.microsoft.com/office/drawing/2014/main" val="3042069350"/>
                  </a:ext>
                </a:extLst>
              </a:tr>
              <a:tr h="614261">
                <a:tc>
                  <a:txBody>
                    <a:bodyPr/>
                    <a:lstStyle/>
                    <a:p>
                      <a:pPr algn="r" fontAlgn="ctr"/>
                      <a:r>
                        <a:rPr lang="en-US" sz="1200" b="1">
                          <a:effectLst/>
                        </a:rPr>
                        <a:t>Accuracy</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1.0</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0.733741</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0.999888</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0.766652</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0.984245</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0.997028</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0.737329</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0.750841</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0.756279</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0.755326</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0.760765</a:t>
                      </a:r>
                    </a:p>
                  </a:txBody>
                  <a:tcPr marL="87752" marR="87752" marT="43876" marB="43876" anchor="ctr">
                    <a:lnL>
                      <a:noFill/>
                    </a:lnL>
                    <a:lnR>
                      <a:noFill/>
                    </a:lnR>
                    <a:lnB>
                      <a:noFill/>
                    </a:lnB>
                    <a:solidFill>
                      <a:srgbClr val="F5F5F5"/>
                    </a:solidFill>
                  </a:tcPr>
                </a:tc>
                <a:extLst>
                  <a:ext uri="{0D108BD9-81ED-4DB2-BD59-A6C34878D82A}">
                    <a16:rowId xmlns:a16="http://schemas.microsoft.com/office/drawing/2014/main" val="2847827700"/>
                  </a:ext>
                </a:extLst>
              </a:tr>
              <a:tr h="614261">
                <a:tc>
                  <a:txBody>
                    <a:bodyPr/>
                    <a:lstStyle/>
                    <a:p>
                      <a:pPr algn="r" fontAlgn="ctr"/>
                      <a:r>
                        <a:rPr lang="en-US" sz="1200" b="1">
                          <a:effectLst/>
                        </a:rPr>
                        <a:t>Recall</a:t>
                      </a:r>
                    </a:p>
                  </a:txBody>
                  <a:tcPr marL="87752" marR="87752" marT="43876" marB="43876" anchor="ctr">
                    <a:lnL>
                      <a:noFill/>
                    </a:lnL>
                    <a:lnR>
                      <a:noFill/>
                    </a:lnR>
                    <a:lnT>
                      <a:noFill/>
                    </a:lnT>
                    <a:lnB>
                      <a:noFill/>
                    </a:lnB>
                    <a:solidFill>
                      <a:srgbClr val="FFFFFF"/>
                    </a:solidFill>
                  </a:tcPr>
                </a:tc>
                <a:tc>
                  <a:txBody>
                    <a:bodyPr/>
                    <a:lstStyle/>
                    <a:p>
                      <a:pPr algn="r" fontAlgn="ctr"/>
                      <a:r>
                        <a:rPr lang="en-US" sz="1200">
                          <a:effectLst/>
                        </a:rPr>
                        <a:t>1.0</a:t>
                      </a:r>
                    </a:p>
                  </a:txBody>
                  <a:tcPr marL="87752" marR="87752" marT="43876" marB="43876" anchor="ctr">
                    <a:lnL>
                      <a:noFill/>
                    </a:lnL>
                    <a:lnR>
                      <a:noFill/>
                    </a:lnR>
                    <a:lnT>
                      <a:noFill/>
                    </a:lnT>
                    <a:lnB>
                      <a:noFill/>
                    </a:lnB>
                    <a:solidFill>
                      <a:srgbClr val="FFFFFF"/>
                    </a:solidFill>
                  </a:tcPr>
                </a:tc>
                <a:tc>
                  <a:txBody>
                    <a:bodyPr/>
                    <a:lstStyle/>
                    <a:p>
                      <a:pPr algn="r" fontAlgn="ctr"/>
                      <a:r>
                        <a:rPr lang="en-US" sz="1200">
                          <a:effectLst/>
                        </a:rPr>
                        <a:t>0.913653</a:t>
                      </a:r>
                    </a:p>
                  </a:txBody>
                  <a:tcPr marL="87752" marR="87752" marT="43876" marB="43876" anchor="ctr">
                    <a:lnL>
                      <a:noFill/>
                    </a:lnL>
                    <a:lnR>
                      <a:noFill/>
                    </a:lnR>
                    <a:lnT>
                      <a:noFill/>
                    </a:lnT>
                    <a:lnB>
                      <a:noFill/>
                    </a:lnB>
                    <a:solidFill>
                      <a:srgbClr val="FFFFFF"/>
                    </a:solidFill>
                  </a:tcPr>
                </a:tc>
                <a:tc>
                  <a:txBody>
                    <a:bodyPr/>
                    <a:lstStyle/>
                    <a:p>
                      <a:pPr algn="r" fontAlgn="ctr"/>
                      <a:r>
                        <a:rPr lang="en-US" sz="1200">
                          <a:effectLst/>
                        </a:rPr>
                        <a:t>1.000000</a:t>
                      </a:r>
                    </a:p>
                  </a:txBody>
                  <a:tcPr marL="87752" marR="87752" marT="43876" marB="43876" anchor="ctr">
                    <a:lnL>
                      <a:noFill/>
                    </a:lnL>
                    <a:lnR>
                      <a:noFill/>
                    </a:lnR>
                    <a:lnT>
                      <a:noFill/>
                    </a:lnT>
                    <a:lnB>
                      <a:noFill/>
                    </a:lnB>
                    <a:solidFill>
                      <a:srgbClr val="FFFFFF"/>
                    </a:solidFill>
                  </a:tcPr>
                </a:tc>
                <a:tc>
                  <a:txBody>
                    <a:bodyPr/>
                    <a:lstStyle/>
                    <a:p>
                      <a:pPr algn="r" fontAlgn="ctr"/>
                      <a:r>
                        <a:rPr lang="en-US" sz="1200">
                          <a:effectLst/>
                        </a:rPr>
                        <a:t>0.899966</a:t>
                      </a:r>
                    </a:p>
                  </a:txBody>
                  <a:tcPr marL="87752" marR="87752" marT="43876" marB="43876" anchor="ctr">
                    <a:lnL>
                      <a:noFill/>
                    </a:lnL>
                    <a:lnR>
                      <a:noFill/>
                    </a:lnR>
                    <a:lnT>
                      <a:noFill/>
                    </a:lnT>
                    <a:lnB>
                      <a:noFill/>
                    </a:lnB>
                    <a:solidFill>
                      <a:srgbClr val="FFFFFF"/>
                    </a:solidFill>
                  </a:tcPr>
                </a:tc>
                <a:tc>
                  <a:txBody>
                    <a:bodyPr/>
                    <a:lstStyle/>
                    <a:p>
                      <a:pPr algn="r" fontAlgn="ctr"/>
                      <a:r>
                        <a:rPr lang="en-US" sz="1200">
                          <a:effectLst/>
                        </a:rPr>
                        <a:t>0.985130</a:t>
                      </a:r>
                    </a:p>
                  </a:txBody>
                  <a:tcPr marL="87752" marR="87752" marT="43876" marB="43876" anchor="ctr">
                    <a:lnL>
                      <a:noFill/>
                    </a:lnL>
                    <a:lnR>
                      <a:noFill/>
                    </a:lnR>
                    <a:lnT>
                      <a:noFill/>
                    </a:lnT>
                    <a:lnB>
                      <a:noFill/>
                    </a:lnB>
                    <a:solidFill>
                      <a:srgbClr val="FFFFFF"/>
                    </a:solidFill>
                  </a:tcPr>
                </a:tc>
                <a:tc>
                  <a:txBody>
                    <a:bodyPr/>
                    <a:lstStyle/>
                    <a:p>
                      <a:pPr algn="r" fontAlgn="ctr"/>
                      <a:r>
                        <a:rPr lang="en-US" sz="1200">
                          <a:effectLst/>
                        </a:rPr>
                        <a:t>0.999578</a:t>
                      </a:r>
                    </a:p>
                  </a:txBody>
                  <a:tcPr marL="87752" marR="87752" marT="43876" marB="43876" anchor="ctr">
                    <a:lnL>
                      <a:noFill/>
                    </a:lnL>
                    <a:lnR>
                      <a:noFill/>
                    </a:lnR>
                    <a:lnT>
                      <a:noFill/>
                    </a:lnT>
                    <a:lnB>
                      <a:noFill/>
                    </a:lnB>
                    <a:solidFill>
                      <a:srgbClr val="FFFFFF"/>
                    </a:solidFill>
                  </a:tcPr>
                </a:tc>
                <a:tc>
                  <a:txBody>
                    <a:bodyPr/>
                    <a:lstStyle/>
                    <a:p>
                      <a:pPr algn="r" fontAlgn="ctr"/>
                      <a:r>
                        <a:rPr lang="en-US" sz="1200">
                          <a:effectLst/>
                        </a:rPr>
                        <a:t>0.886617</a:t>
                      </a:r>
                    </a:p>
                  </a:txBody>
                  <a:tcPr marL="87752" marR="87752" marT="43876" marB="43876" anchor="ctr">
                    <a:lnL>
                      <a:noFill/>
                    </a:lnL>
                    <a:lnR>
                      <a:noFill/>
                    </a:lnR>
                    <a:lnT>
                      <a:noFill/>
                    </a:lnT>
                    <a:lnB>
                      <a:noFill/>
                    </a:lnB>
                    <a:solidFill>
                      <a:srgbClr val="FFFFFF"/>
                    </a:solidFill>
                  </a:tcPr>
                </a:tc>
                <a:tc>
                  <a:txBody>
                    <a:bodyPr/>
                    <a:lstStyle/>
                    <a:p>
                      <a:pPr algn="r" fontAlgn="ctr"/>
                      <a:r>
                        <a:rPr lang="en-US" sz="1200">
                          <a:effectLst/>
                        </a:rPr>
                        <a:t>0.886617</a:t>
                      </a:r>
                    </a:p>
                  </a:txBody>
                  <a:tcPr marL="87752" marR="87752" marT="43876" marB="43876" anchor="ctr">
                    <a:lnL>
                      <a:noFill/>
                    </a:lnL>
                    <a:lnR>
                      <a:noFill/>
                    </a:lnR>
                    <a:lnT>
                      <a:noFill/>
                    </a:lnT>
                    <a:lnB>
                      <a:noFill/>
                    </a:lnB>
                    <a:solidFill>
                      <a:srgbClr val="FFFFFF"/>
                    </a:solidFill>
                  </a:tcPr>
                </a:tc>
                <a:tc>
                  <a:txBody>
                    <a:bodyPr/>
                    <a:lstStyle/>
                    <a:p>
                      <a:pPr algn="r" fontAlgn="ctr"/>
                      <a:r>
                        <a:rPr lang="en-US" sz="1200">
                          <a:effectLst/>
                        </a:rPr>
                        <a:t>0.875549</a:t>
                      </a:r>
                    </a:p>
                  </a:txBody>
                  <a:tcPr marL="87752" marR="87752" marT="43876" marB="43876" anchor="ctr">
                    <a:lnL>
                      <a:noFill/>
                    </a:lnL>
                    <a:lnR>
                      <a:noFill/>
                    </a:lnR>
                    <a:lnT>
                      <a:noFill/>
                    </a:lnT>
                    <a:lnB>
                      <a:noFill/>
                    </a:lnB>
                    <a:solidFill>
                      <a:srgbClr val="FFFFFF"/>
                    </a:solidFill>
                  </a:tcPr>
                </a:tc>
                <a:tc>
                  <a:txBody>
                    <a:bodyPr/>
                    <a:lstStyle/>
                    <a:p>
                      <a:pPr algn="r" fontAlgn="ctr"/>
                      <a:r>
                        <a:rPr lang="en-US" sz="1200">
                          <a:effectLst/>
                        </a:rPr>
                        <a:t>0.875549</a:t>
                      </a:r>
                    </a:p>
                  </a:txBody>
                  <a:tcPr marL="87752" marR="87752" marT="43876" marB="43876" anchor="ctr">
                    <a:lnL>
                      <a:noFill/>
                    </a:lnL>
                    <a:lnR>
                      <a:noFill/>
                    </a:lnR>
                    <a:lnT>
                      <a:noFill/>
                    </a:lnT>
                    <a:lnB>
                      <a:noFill/>
                    </a:lnB>
                    <a:solidFill>
                      <a:srgbClr val="FFFFFF"/>
                    </a:solidFill>
                  </a:tcPr>
                </a:tc>
                <a:tc>
                  <a:txBody>
                    <a:bodyPr/>
                    <a:lstStyle/>
                    <a:p>
                      <a:pPr algn="r" fontAlgn="ctr"/>
                      <a:r>
                        <a:rPr lang="en-US" sz="1200">
                          <a:effectLst/>
                        </a:rPr>
                        <a:t>0.877408</a:t>
                      </a:r>
                    </a:p>
                  </a:txBody>
                  <a:tcPr marL="87752" marR="87752" marT="43876" marB="43876" anchor="ctr">
                    <a:lnL>
                      <a:noFill/>
                    </a:lnL>
                    <a:lnR>
                      <a:noFill/>
                    </a:lnR>
                    <a:lnT>
                      <a:noFill/>
                    </a:lnT>
                    <a:lnB>
                      <a:noFill/>
                    </a:lnB>
                    <a:solidFill>
                      <a:srgbClr val="FFFFFF"/>
                    </a:solidFill>
                  </a:tcPr>
                </a:tc>
                <a:extLst>
                  <a:ext uri="{0D108BD9-81ED-4DB2-BD59-A6C34878D82A}">
                    <a16:rowId xmlns:a16="http://schemas.microsoft.com/office/drawing/2014/main" val="3655698849"/>
                  </a:ext>
                </a:extLst>
              </a:tr>
              <a:tr h="614261">
                <a:tc>
                  <a:txBody>
                    <a:bodyPr/>
                    <a:lstStyle/>
                    <a:p>
                      <a:pPr algn="r" fontAlgn="ctr"/>
                      <a:r>
                        <a:rPr lang="en-US" sz="1200" b="1">
                          <a:effectLst/>
                        </a:rPr>
                        <a:t>Precision</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1.0</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0.743690</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0.999831</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0.781511</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0.991075</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0.995959</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0.758401</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0.771845</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0.782881</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0.781877</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0.786683</a:t>
                      </a:r>
                    </a:p>
                  </a:txBody>
                  <a:tcPr marL="87752" marR="87752" marT="43876" marB="43876" anchor="ctr">
                    <a:lnL>
                      <a:noFill/>
                    </a:lnL>
                    <a:lnR>
                      <a:noFill/>
                    </a:lnR>
                    <a:lnT>
                      <a:noFill/>
                    </a:lnT>
                    <a:lnB>
                      <a:noFill/>
                    </a:lnB>
                    <a:solidFill>
                      <a:srgbClr val="F5F5F5"/>
                    </a:solidFill>
                  </a:tcPr>
                </a:tc>
                <a:extLst>
                  <a:ext uri="{0D108BD9-81ED-4DB2-BD59-A6C34878D82A}">
                    <a16:rowId xmlns:a16="http://schemas.microsoft.com/office/drawing/2014/main" val="4090349270"/>
                  </a:ext>
                </a:extLst>
              </a:tr>
              <a:tr h="614261">
                <a:tc>
                  <a:txBody>
                    <a:bodyPr/>
                    <a:lstStyle/>
                    <a:p>
                      <a:pPr algn="r" fontAlgn="ctr"/>
                      <a:r>
                        <a:rPr lang="en-US" sz="1200" b="1">
                          <a:effectLst/>
                        </a:rPr>
                        <a:t>F1</a:t>
                      </a:r>
                    </a:p>
                  </a:txBody>
                  <a:tcPr marL="87752" marR="87752" marT="43876" marB="43876" anchor="ctr">
                    <a:lnL>
                      <a:noFill/>
                    </a:lnL>
                    <a:lnR>
                      <a:noFill/>
                    </a:lnR>
                    <a:lnT>
                      <a:noFill/>
                    </a:lnT>
                    <a:lnB>
                      <a:noFill/>
                    </a:lnB>
                    <a:solidFill>
                      <a:srgbClr val="FFFFFF"/>
                    </a:solidFill>
                  </a:tcPr>
                </a:tc>
                <a:tc>
                  <a:txBody>
                    <a:bodyPr/>
                    <a:lstStyle/>
                    <a:p>
                      <a:pPr algn="r" fontAlgn="ctr"/>
                      <a:r>
                        <a:rPr lang="en-US" sz="1200">
                          <a:effectLst/>
                        </a:rPr>
                        <a:t>1.0</a:t>
                      </a:r>
                    </a:p>
                  </a:txBody>
                  <a:tcPr marL="87752" marR="87752" marT="43876" marB="43876" anchor="ctr">
                    <a:lnL>
                      <a:noFill/>
                    </a:lnL>
                    <a:lnR>
                      <a:noFill/>
                    </a:lnR>
                    <a:lnT>
                      <a:noFill/>
                    </a:lnT>
                    <a:lnB>
                      <a:noFill/>
                    </a:lnB>
                    <a:solidFill>
                      <a:srgbClr val="FFFFFF"/>
                    </a:solidFill>
                  </a:tcPr>
                </a:tc>
                <a:tc>
                  <a:txBody>
                    <a:bodyPr/>
                    <a:lstStyle/>
                    <a:p>
                      <a:pPr algn="r" fontAlgn="ctr"/>
                      <a:r>
                        <a:rPr lang="en-US" sz="1200">
                          <a:effectLst/>
                        </a:rPr>
                        <a:t>0.819957</a:t>
                      </a:r>
                    </a:p>
                  </a:txBody>
                  <a:tcPr marL="87752" marR="87752" marT="43876" marB="43876" anchor="ctr">
                    <a:lnL>
                      <a:noFill/>
                    </a:lnL>
                    <a:lnR>
                      <a:noFill/>
                    </a:lnR>
                    <a:lnT>
                      <a:noFill/>
                    </a:lnT>
                    <a:lnB>
                      <a:noFill/>
                    </a:lnB>
                    <a:solidFill>
                      <a:srgbClr val="FFFFFF"/>
                    </a:solidFill>
                  </a:tcPr>
                </a:tc>
                <a:tc>
                  <a:txBody>
                    <a:bodyPr/>
                    <a:lstStyle/>
                    <a:p>
                      <a:pPr algn="r" fontAlgn="ctr"/>
                      <a:r>
                        <a:rPr lang="en-US" sz="1200">
                          <a:effectLst/>
                        </a:rPr>
                        <a:t>0.999916</a:t>
                      </a:r>
                    </a:p>
                  </a:txBody>
                  <a:tcPr marL="87752" marR="87752" marT="43876" marB="43876" anchor="ctr">
                    <a:lnL>
                      <a:noFill/>
                    </a:lnL>
                    <a:lnR>
                      <a:noFill/>
                    </a:lnR>
                    <a:lnT>
                      <a:noFill/>
                    </a:lnT>
                    <a:lnB>
                      <a:noFill/>
                    </a:lnB>
                    <a:solidFill>
                      <a:srgbClr val="FFFFFF"/>
                    </a:solidFill>
                  </a:tcPr>
                </a:tc>
                <a:tc>
                  <a:txBody>
                    <a:bodyPr/>
                    <a:lstStyle/>
                    <a:p>
                      <a:pPr algn="r" fontAlgn="ctr"/>
                      <a:r>
                        <a:rPr lang="en-US" sz="1200">
                          <a:effectLst/>
                        </a:rPr>
                        <a:t>0.836566</a:t>
                      </a:r>
                    </a:p>
                  </a:txBody>
                  <a:tcPr marL="87752" marR="87752" marT="43876" marB="43876" anchor="ctr">
                    <a:lnL>
                      <a:noFill/>
                    </a:lnL>
                    <a:lnR>
                      <a:noFill/>
                    </a:lnR>
                    <a:lnT>
                      <a:noFill/>
                    </a:lnT>
                    <a:lnB>
                      <a:noFill/>
                    </a:lnB>
                    <a:solidFill>
                      <a:srgbClr val="FFFFFF"/>
                    </a:solidFill>
                  </a:tcPr>
                </a:tc>
                <a:tc>
                  <a:txBody>
                    <a:bodyPr/>
                    <a:lstStyle/>
                    <a:p>
                      <a:pPr algn="r" fontAlgn="ctr"/>
                      <a:r>
                        <a:rPr lang="en-US" sz="1200">
                          <a:effectLst/>
                        </a:rPr>
                        <a:t>0.988094</a:t>
                      </a:r>
                    </a:p>
                  </a:txBody>
                  <a:tcPr marL="87752" marR="87752" marT="43876" marB="43876" anchor="ctr">
                    <a:lnL>
                      <a:noFill/>
                    </a:lnL>
                    <a:lnR>
                      <a:noFill/>
                    </a:lnR>
                    <a:lnT>
                      <a:noFill/>
                    </a:lnT>
                    <a:lnB>
                      <a:noFill/>
                    </a:lnB>
                    <a:solidFill>
                      <a:srgbClr val="FFFFFF"/>
                    </a:solidFill>
                  </a:tcPr>
                </a:tc>
                <a:tc>
                  <a:txBody>
                    <a:bodyPr/>
                    <a:lstStyle/>
                    <a:p>
                      <a:pPr algn="r" fontAlgn="ctr"/>
                      <a:r>
                        <a:rPr lang="en-US" sz="1200">
                          <a:effectLst/>
                        </a:rPr>
                        <a:t>0.997765</a:t>
                      </a:r>
                    </a:p>
                  </a:txBody>
                  <a:tcPr marL="87752" marR="87752" marT="43876" marB="43876" anchor="ctr">
                    <a:lnL>
                      <a:noFill/>
                    </a:lnL>
                    <a:lnR>
                      <a:noFill/>
                    </a:lnR>
                    <a:lnT>
                      <a:noFill/>
                    </a:lnT>
                    <a:lnB>
                      <a:noFill/>
                    </a:lnB>
                    <a:solidFill>
                      <a:srgbClr val="FFFFFF"/>
                    </a:solidFill>
                  </a:tcPr>
                </a:tc>
                <a:tc>
                  <a:txBody>
                    <a:bodyPr/>
                    <a:lstStyle/>
                    <a:p>
                      <a:pPr algn="r" fontAlgn="ctr"/>
                      <a:r>
                        <a:rPr lang="en-US" sz="1200">
                          <a:effectLst/>
                        </a:rPr>
                        <a:t>0.817513</a:t>
                      </a:r>
                    </a:p>
                  </a:txBody>
                  <a:tcPr marL="87752" marR="87752" marT="43876" marB="43876" anchor="ctr">
                    <a:lnL>
                      <a:noFill/>
                    </a:lnL>
                    <a:lnR>
                      <a:noFill/>
                    </a:lnR>
                    <a:lnT>
                      <a:noFill/>
                    </a:lnT>
                    <a:lnB>
                      <a:noFill/>
                    </a:lnB>
                    <a:solidFill>
                      <a:srgbClr val="FFFFFF"/>
                    </a:solidFill>
                  </a:tcPr>
                </a:tc>
                <a:tc>
                  <a:txBody>
                    <a:bodyPr/>
                    <a:lstStyle/>
                    <a:p>
                      <a:pPr algn="r" fontAlgn="ctr"/>
                      <a:r>
                        <a:rPr lang="en-US" sz="1200">
                          <a:effectLst/>
                        </a:rPr>
                        <a:t>0.825260</a:t>
                      </a:r>
                    </a:p>
                  </a:txBody>
                  <a:tcPr marL="87752" marR="87752" marT="43876" marB="43876" anchor="ctr">
                    <a:lnL>
                      <a:noFill/>
                    </a:lnL>
                    <a:lnR>
                      <a:noFill/>
                    </a:lnR>
                    <a:lnT>
                      <a:noFill/>
                    </a:lnT>
                    <a:lnB>
                      <a:noFill/>
                    </a:lnB>
                    <a:solidFill>
                      <a:srgbClr val="FFFFFF"/>
                    </a:solidFill>
                  </a:tcPr>
                </a:tc>
                <a:tc>
                  <a:txBody>
                    <a:bodyPr/>
                    <a:lstStyle/>
                    <a:p>
                      <a:pPr algn="r" fontAlgn="ctr"/>
                      <a:r>
                        <a:rPr lang="en-US" sz="1200">
                          <a:effectLst/>
                        </a:rPr>
                        <a:t>0.826626</a:t>
                      </a:r>
                    </a:p>
                  </a:txBody>
                  <a:tcPr marL="87752" marR="87752" marT="43876" marB="43876" anchor="ctr">
                    <a:lnL>
                      <a:noFill/>
                    </a:lnL>
                    <a:lnR>
                      <a:noFill/>
                    </a:lnR>
                    <a:lnT>
                      <a:noFill/>
                    </a:lnT>
                    <a:lnB>
                      <a:noFill/>
                    </a:lnB>
                    <a:solidFill>
                      <a:srgbClr val="FFFFFF"/>
                    </a:solidFill>
                  </a:tcPr>
                </a:tc>
                <a:tc>
                  <a:txBody>
                    <a:bodyPr/>
                    <a:lstStyle/>
                    <a:p>
                      <a:pPr algn="r" fontAlgn="ctr"/>
                      <a:r>
                        <a:rPr lang="en-US" sz="1200">
                          <a:effectLst/>
                        </a:rPr>
                        <a:t>0.826066</a:t>
                      </a:r>
                    </a:p>
                  </a:txBody>
                  <a:tcPr marL="87752" marR="87752" marT="43876" marB="43876" anchor="ctr">
                    <a:lnL>
                      <a:noFill/>
                    </a:lnL>
                    <a:lnR>
                      <a:noFill/>
                    </a:lnR>
                    <a:lnT>
                      <a:noFill/>
                    </a:lnT>
                    <a:lnB>
                      <a:noFill/>
                    </a:lnB>
                    <a:solidFill>
                      <a:srgbClr val="FFFFFF"/>
                    </a:solidFill>
                  </a:tcPr>
                </a:tc>
                <a:tc>
                  <a:txBody>
                    <a:bodyPr/>
                    <a:lstStyle/>
                    <a:p>
                      <a:pPr algn="r" fontAlgn="ctr"/>
                      <a:r>
                        <a:rPr lang="en-US" sz="1200" dirty="0">
                          <a:effectLst/>
                        </a:rPr>
                        <a:t>0.829572</a:t>
                      </a:r>
                    </a:p>
                  </a:txBody>
                  <a:tcPr marL="87752" marR="87752" marT="43876" marB="43876" anchor="ctr">
                    <a:lnL>
                      <a:noFill/>
                    </a:lnL>
                    <a:lnR>
                      <a:noFill/>
                    </a:lnR>
                    <a:lnT>
                      <a:noFill/>
                    </a:lnT>
                    <a:lnB>
                      <a:noFill/>
                    </a:lnB>
                    <a:solidFill>
                      <a:srgbClr val="FFFFFF"/>
                    </a:solidFill>
                  </a:tcPr>
                </a:tc>
                <a:extLst>
                  <a:ext uri="{0D108BD9-81ED-4DB2-BD59-A6C34878D82A}">
                    <a16:rowId xmlns:a16="http://schemas.microsoft.com/office/drawing/2014/main" val="2058940535"/>
                  </a:ext>
                </a:extLst>
              </a:tr>
            </a:tbl>
          </a:graphicData>
        </a:graphic>
      </p:graphicFrame>
    </p:spTree>
    <p:extLst>
      <p:ext uri="{BB962C8B-B14F-4D97-AF65-F5344CB8AC3E}">
        <p14:creationId xmlns:p14="http://schemas.microsoft.com/office/powerpoint/2010/main" val="374231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6CCB-CBC2-4074-817B-4B12BBC82B49}"/>
              </a:ext>
            </a:extLst>
          </p:cNvPr>
          <p:cNvSpPr>
            <a:spLocks noGrp="1"/>
          </p:cNvSpPr>
          <p:nvPr>
            <p:ph type="title"/>
          </p:nvPr>
        </p:nvSpPr>
        <p:spPr/>
        <p:txBody>
          <a:bodyPr/>
          <a:lstStyle/>
          <a:p>
            <a:r>
              <a:rPr lang="en-US" dirty="0">
                <a:latin typeface="+mn-lt"/>
              </a:rPr>
              <a:t>Model performance summary for Test data.</a:t>
            </a:r>
          </a:p>
        </p:txBody>
      </p:sp>
      <p:graphicFrame>
        <p:nvGraphicFramePr>
          <p:cNvPr id="4" name="Content Placeholder 3">
            <a:extLst>
              <a:ext uri="{FF2B5EF4-FFF2-40B4-BE49-F238E27FC236}">
                <a16:creationId xmlns:a16="http://schemas.microsoft.com/office/drawing/2014/main" id="{90ABCA2D-FA76-4C24-8FFF-602E30D549E3}"/>
              </a:ext>
            </a:extLst>
          </p:cNvPr>
          <p:cNvGraphicFramePr>
            <a:graphicFrameLocks noGrp="1"/>
          </p:cNvGraphicFramePr>
          <p:nvPr>
            <p:ph idx="1"/>
            <p:extLst>
              <p:ext uri="{D42A27DB-BD31-4B8C-83A1-F6EECF244321}">
                <p14:modId xmlns:p14="http://schemas.microsoft.com/office/powerpoint/2010/main" val="1711894923"/>
              </p:ext>
            </p:extLst>
          </p:nvPr>
        </p:nvGraphicFramePr>
        <p:xfrm>
          <a:off x="928048" y="1919288"/>
          <a:ext cx="9834438" cy="4124324"/>
        </p:xfrm>
        <a:graphic>
          <a:graphicData uri="http://schemas.openxmlformats.org/drawingml/2006/table">
            <a:tbl>
              <a:tblPr/>
              <a:tblGrid>
                <a:gridCol w="868844">
                  <a:extLst>
                    <a:ext uri="{9D8B030D-6E8A-4147-A177-3AD203B41FA5}">
                      <a16:colId xmlns:a16="http://schemas.microsoft.com/office/drawing/2014/main" val="2483338381"/>
                    </a:ext>
                  </a:extLst>
                </a:gridCol>
                <a:gridCol w="815054">
                  <a:extLst>
                    <a:ext uri="{9D8B030D-6E8A-4147-A177-3AD203B41FA5}">
                      <a16:colId xmlns:a16="http://schemas.microsoft.com/office/drawing/2014/main" val="1342524145"/>
                    </a:ext>
                  </a:extLst>
                </a:gridCol>
                <a:gridCol w="815054">
                  <a:extLst>
                    <a:ext uri="{9D8B030D-6E8A-4147-A177-3AD203B41FA5}">
                      <a16:colId xmlns:a16="http://schemas.microsoft.com/office/drawing/2014/main" val="699575966"/>
                    </a:ext>
                  </a:extLst>
                </a:gridCol>
                <a:gridCol w="815054">
                  <a:extLst>
                    <a:ext uri="{9D8B030D-6E8A-4147-A177-3AD203B41FA5}">
                      <a16:colId xmlns:a16="http://schemas.microsoft.com/office/drawing/2014/main" val="1645033633"/>
                    </a:ext>
                  </a:extLst>
                </a:gridCol>
                <a:gridCol w="815054">
                  <a:extLst>
                    <a:ext uri="{9D8B030D-6E8A-4147-A177-3AD203B41FA5}">
                      <a16:colId xmlns:a16="http://schemas.microsoft.com/office/drawing/2014/main" val="2995764981"/>
                    </a:ext>
                  </a:extLst>
                </a:gridCol>
                <a:gridCol w="815054">
                  <a:extLst>
                    <a:ext uri="{9D8B030D-6E8A-4147-A177-3AD203B41FA5}">
                      <a16:colId xmlns:a16="http://schemas.microsoft.com/office/drawing/2014/main" val="181310399"/>
                    </a:ext>
                  </a:extLst>
                </a:gridCol>
                <a:gridCol w="815054">
                  <a:extLst>
                    <a:ext uri="{9D8B030D-6E8A-4147-A177-3AD203B41FA5}">
                      <a16:colId xmlns:a16="http://schemas.microsoft.com/office/drawing/2014/main" val="3751071905"/>
                    </a:ext>
                  </a:extLst>
                </a:gridCol>
                <a:gridCol w="815054">
                  <a:extLst>
                    <a:ext uri="{9D8B030D-6E8A-4147-A177-3AD203B41FA5}">
                      <a16:colId xmlns:a16="http://schemas.microsoft.com/office/drawing/2014/main" val="477544840"/>
                    </a:ext>
                  </a:extLst>
                </a:gridCol>
                <a:gridCol w="815054">
                  <a:extLst>
                    <a:ext uri="{9D8B030D-6E8A-4147-A177-3AD203B41FA5}">
                      <a16:colId xmlns:a16="http://schemas.microsoft.com/office/drawing/2014/main" val="3411129123"/>
                    </a:ext>
                  </a:extLst>
                </a:gridCol>
                <a:gridCol w="815054">
                  <a:extLst>
                    <a:ext uri="{9D8B030D-6E8A-4147-A177-3AD203B41FA5}">
                      <a16:colId xmlns:a16="http://schemas.microsoft.com/office/drawing/2014/main" val="188824290"/>
                    </a:ext>
                  </a:extLst>
                </a:gridCol>
                <a:gridCol w="815054">
                  <a:extLst>
                    <a:ext uri="{9D8B030D-6E8A-4147-A177-3AD203B41FA5}">
                      <a16:colId xmlns:a16="http://schemas.microsoft.com/office/drawing/2014/main" val="1631965505"/>
                    </a:ext>
                  </a:extLst>
                </a:gridCol>
                <a:gridCol w="815054">
                  <a:extLst>
                    <a:ext uri="{9D8B030D-6E8A-4147-A177-3AD203B41FA5}">
                      <a16:colId xmlns:a16="http://schemas.microsoft.com/office/drawing/2014/main" val="185033619"/>
                    </a:ext>
                  </a:extLst>
                </a:gridCol>
              </a:tblGrid>
              <a:tr h="1667280">
                <a:tc>
                  <a:txBody>
                    <a:bodyPr/>
                    <a:lstStyle/>
                    <a:p>
                      <a:pPr algn="just" fontAlgn="ctr"/>
                      <a:br>
                        <a:rPr lang="en-US" sz="1200" b="1" dirty="0">
                          <a:effectLst/>
                        </a:rPr>
                      </a:br>
                      <a:endParaRPr lang="en-US" sz="1200" b="1" dirty="0">
                        <a:effectLst/>
                      </a:endParaRPr>
                    </a:p>
                  </a:txBody>
                  <a:tcPr marL="87752" marR="87752" marT="43876" marB="43876" anchor="ctr">
                    <a:lnL>
                      <a:noFill/>
                    </a:lnL>
                    <a:lnR>
                      <a:noFill/>
                    </a:lnR>
                    <a:lnT>
                      <a:noFill/>
                    </a:lnT>
                    <a:lnB>
                      <a:noFill/>
                    </a:lnB>
                  </a:tcPr>
                </a:tc>
                <a:tc>
                  <a:txBody>
                    <a:bodyPr/>
                    <a:lstStyle/>
                    <a:p>
                      <a:pPr algn="just" fontAlgn="ctr"/>
                      <a:r>
                        <a:rPr lang="en-US" sz="1200" b="1" dirty="0">
                          <a:effectLst/>
                        </a:rPr>
                        <a:t>Decision Tree</a:t>
                      </a:r>
                    </a:p>
                  </a:txBody>
                  <a:tcPr marL="87752" marR="87752" marT="43876" marB="43876" anchor="ctr">
                    <a:lnL>
                      <a:noFill/>
                    </a:lnL>
                    <a:lnR>
                      <a:noFill/>
                    </a:lnR>
                    <a:lnT>
                      <a:noFill/>
                    </a:lnT>
                    <a:lnB>
                      <a:noFill/>
                    </a:lnB>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US" sz="1200" b="1" dirty="0">
                          <a:effectLst/>
                        </a:rPr>
                        <a:t>Decision Tree Estimator</a:t>
                      </a:r>
                    </a:p>
                    <a:p>
                      <a:pPr algn="just" fontAlgn="ctr"/>
                      <a:endParaRPr lang="en-US" sz="1200" b="1" dirty="0">
                        <a:effectLst/>
                      </a:endParaRPr>
                    </a:p>
                  </a:txBody>
                  <a:tcPr marL="87752" marR="87752" marT="43876" marB="43876" anchor="ctr">
                    <a:lnL>
                      <a:noFill/>
                    </a:lnL>
                    <a:lnR>
                      <a:noFill/>
                    </a:lnR>
                    <a:lnT>
                      <a:noFill/>
                    </a:lnT>
                    <a:lnB>
                      <a:noFill/>
                    </a:lnB>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US" sz="1200" b="1" dirty="0">
                          <a:effectLst/>
                        </a:rPr>
                        <a:t>Random Forest Estimator</a:t>
                      </a:r>
                    </a:p>
                    <a:p>
                      <a:pPr algn="just" fontAlgn="ctr"/>
                      <a:endParaRPr lang="en-US" sz="1200" b="1" dirty="0">
                        <a:effectLst/>
                      </a:endParaRPr>
                    </a:p>
                  </a:txBody>
                  <a:tcPr marL="87752" marR="87752" marT="43876" marB="43876" anchor="ctr">
                    <a:lnL>
                      <a:noFill/>
                    </a:lnL>
                    <a:lnR>
                      <a:noFill/>
                    </a:lnR>
                    <a:lnT>
                      <a:noFill/>
                    </a:lnT>
                    <a:lnB>
                      <a:noFill/>
                    </a:lnB>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US" sz="1200" b="1" dirty="0">
                          <a:effectLst/>
                        </a:rPr>
                        <a:t>Random Forest Tuned</a:t>
                      </a:r>
                    </a:p>
                    <a:p>
                      <a:pPr algn="just" fontAlgn="ctr"/>
                      <a:endParaRPr lang="en-US" sz="1200" b="1" dirty="0">
                        <a:effectLst/>
                      </a:endParaRPr>
                    </a:p>
                  </a:txBody>
                  <a:tcPr marL="87752" marR="87752" marT="43876" marB="43876" anchor="ctr">
                    <a:lnL>
                      <a:noFill/>
                    </a:lnL>
                    <a:lnR>
                      <a:noFill/>
                    </a:lnR>
                    <a:lnT>
                      <a:noFill/>
                    </a:lnT>
                    <a:lnB>
                      <a:noFill/>
                    </a:lnB>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US" sz="1200" b="1" dirty="0">
                          <a:effectLst/>
                        </a:rPr>
                        <a:t>Bagging Classifier</a:t>
                      </a:r>
                    </a:p>
                    <a:p>
                      <a:pPr algn="just" fontAlgn="ctr"/>
                      <a:endParaRPr lang="en-US" sz="1200" b="1" dirty="0">
                        <a:effectLst/>
                      </a:endParaRPr>
                    </a:p>
                  </a:txBody>
                  <a:tcPr marL="87752" marR="87752" marT="43876" marB="43876" anchor="ctr">
                    <a:lnL>
                      <a:noFill/>
                    </a:lnL>
                    <a:lnR>
                      <a:noFill/>
                    </a:lnR>
                    <a:lnT>
                      <a:noFill/>
                    </a:lnT>
                    <a:lnB>
                      <a:noFill/>
                    </a:lnB>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US" sz="1200" b="1" dirty="0">
                          <a:effectLst/>
                        </a:rPr>
                        <a:t>Bagging Estimator Tuned</a:t>
                      </a:r>
                    </a:p>
                    <a:p>
                      <a:pPr algn="just" fontAlgn="ctr"/>
                      <a:endParaRPr lang="en-US" sz="1200" b="1" dirty="0">
                        <a:effectLst/>
                      </a:endParaRPr>
                    </a:p>
                  </a:txBody>
                  <a:tcPr marL="87752" marR="87752" marT="43876" marB="43876" anchor="ctr">
                    <a:lnL>
                      <a:noFill/>
                    </a:lnL>
                    <a:lnR>
                      <a:noFill/>
                    </a:lnR>
                    <a:lnT>
                      <a:noFill/>
                    </a:lnT>
                    <a:lnB>
                      <a:noFill/>
                    </a:lnB>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US" sz="1200" b="1" dirty="0" err="1">
                          <a:effectLst/>
                        </a:rPr>
                        <a:t>Adaboost</a:t>
                      </a:r>
                      <a:r>
                        <a:rPr lang="en-US" sz="1200" b="1" dirty="0">
                          <a:effectLst/>
                        </a:rPr>
                        <a:t> Classifier</a:t>
                      </a:r>
                    </a:p>
                    <a:p>
                      <a:pPr algn="just" fontAlgn="ctr"/>
                      <a:endParaRPr lang="en-US" sz="1200" b="1" dirty="0">
                        <a:effectLst/>
                      </a:endParaRPr>
                    </a:p>
                  </a:txBody>
                  <a:tcPr marL="87752" marR="87752" marT="43876" marB="43876" anchor="ctr">
                    <a:lnL>
                      <a:noFill/>
                    </a:lnL>
                    <a:lnR>
                      <a:noFill/>
                    </a:lnR>
                    <a:lnT>
                      <a:noFill/>
                    </a:lnT>
                    <a:lnB>
                      <a:noFill/>
                    </a:lnB>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US" sz="1200" b="1" dirty="0" err="1">
                          <a:effectLst/>
                        </a:rPr>
                        <a:t>Adabosst</a:t>
                      </a:r>
                      <a:r>
                        <a:rPr lang="en-US" sz="1200" b="1" dirty="0">
                          <a:effectLst/>
                        </a:rPr>
                        <a:t> Classifier Tuned</a:t>
                      </a:r>
                    </a:p>
                    <a:p>
                      <a:pPr algn="just" fontAlgn="ctr"/>
                      <a:endParaRPr lang="en-US" sz="1200" b="1" dirty="0">
                        <a:effectLst/>
                      </a:endParaRPr>
                    </a:p>
                  </a:txBody>
                  <a:tcPr marL="87752" marR="87752" marT="43876" marB="43876" anchor="ctr">
                    <a:lnL>
                      <a:noFill/>
                    </a:lnL>
                    <a:lnR>
                      <a:noFill/>
                    </a:lnR>
                    <a:lnT>
                      <a:noFill/>
                    </a:lnT>
                    <a:lnB>
                      <a:noFill/>
                    </a:lnB>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US" sz="1200" b="1" dirty="0">
                          <a:effectLst/>
                        </a:rPr>
                        <a:t>Gradient Boost Classifier</a:t>
                      </a:r>
                    </a:p>
                    <a:p>
                      <a:pPr algn="just" fontAlgn="ctr"/>
                      <a:endParaRPr lang="en-US" sz="1200" b="1" dirty="0">
                        <a:effectLst/>
                      </a:endParaRPr>
                    </a:p>
                  </a:txBody>
                  <a:tcPr marL="87752" marR="87752" marT="43876" marB="43876" anchor="ctr">
                    <a:lnL>
                      <a:noFill/>
                    </a:lnL>
                    <a:lnR>
                      <a:noFill/>
                    </a:lnR>
                    <a:lnT>
                      <a:noFill/>
                    </a:lnT>
                    <a:lnB>
                      <a:noFill/>
                    </a:lnB>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US" sz="1200" b="1" dirty="0">
                          <a:effectLst/>
                        </a:rPr>
                        <a:t>Gradient Boost Classifier Tuned</a:t>
                      </a:r>
                    </a:p>
                    <a:p>
                      <a:pPr algn="just" fontAlgn="ctr"/>
                      <a:endParaRPr lang="en-US" sz="1200" b="1" dirty="0">
                        <a:effectLst/>
                      </a:endParaRPr>
                    </a:p>
                  </a:txBody>
                  <a:tcPr marL="87752" marR="87752" marT="43876" marB="43876" anchor="ctr">
                    <a:lnL>
                      <a:noFill/>
                    </a:lnL>
                    <a:lnR>
                      <a:noFill/>
                    </a:lnR>
                    <a:lnT>
                      <a:noFill/>
                    </a:lnT>
                    <a:lnB>
                      <a:noFill/>
                    </a:lnB>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just" defTabSz="914400" rtl="0" eaLnBrk="1" fontAlgn="ctr"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mn-lt"/>
                        <a:ea typeface="+mn-ea"/>
                        <a:cs typeface="+mn-cs"/>
                      </a:endParaRPr>
                    </a:p>
                    <a:p>
                      <a:pPr marL="0" marR="0" lvl="0" indent="0" algn="just" defTabSz="914400" rtl="0" eaLnBrk="1" fontAlgn="ctr"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Stacking Classifier</a:t>
                      </a:r>
                    </a:p>
                    <a:p>
                      <a:pPr algn="just"/>
                      <a:endParaRPr lang="en-US" sz="1200" dirty="0"/>
                    </a:p>
                  </a:txBody>
                  <a:tcPr marL="87752" marR="87752" marT="43876" marB="43876" anchor="ctr">
                    <a:lnL>
                      <a:noFill/>
                    </a:lnL>
                  </a:tcPr>
                </a:tc>
                <a:extLst>
                  <a:ext uri="{0D108BD9-81ED-4DB2-BD59-A6C34878D82A}">
                    <a16:rowId xmlns:a16="http://schemas.microsoft.com/office/drawing/2014/main" val="1872504509"/>
                  </a:ext>
                </a:extLst>
              </a:tr>
              <a:tr h="614261">
                <a:tc>
                  <a:txBody>
                    <a:bodyPr/>
                    <a:lstStyle/>
                    <a:p>
                      <a:pPr algn="r" fontAlgn="ctr"/>
                      <a:r>
                        <a:rPr lang="en-US" sz="1200" b="1">
                          <a:effectLst/>
                        </a:rPr>
                        <a:t>Accuracy</a:t>
                      </a:r>
                    </a:p>
                  </a:txBody>
                  <a:tcPr marL="87752" marR="87752" marT="43876" marB="43876" anchor="ctr">
                    <a:lnL>
                      <a:noFill/>
                    </a:lnL>
                    <a:lnR>
                      <a:noFill/>
                    </a:lnR>
                    <a:lnT>
                      <a:noFill/>
                    </a:lnT>
                    <a:lnB>
                      <a:noFill/>
                    </a:lnB>
                    <a:solidFill>
                      <a:srgbClr val="F5F5F5"/>
                    </a:solidFill>
                  </a:tcPr>
                </a:tc>
                <a:tc>
                  <a:txBody>
                    <a:bodyPr/>
                    <a:lstStyle/>
                    <a:p>
                      <a:pPr algn="r" fontAlgn="ctr"/>
                      <a:r>
                        <a:rPr lang="en-US" sz="1200" dirty="0">
                          <a:effectLst/>
                        </a:rPr>
                        <a:t>0.660911</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0.739011</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0.727630</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0.750131</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0.696232</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0.726060</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0.737572</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0.748823</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0.751177</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0.751308</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0.752616</a:t>
                      </a:r>
                    </a:p>
                  </a:txBody>
                  <a:tcPr marL="87752" marR="87752" marT="43876" marB="43876" anchor="ctr">
                    <a:lnL>
                      <a:noFill/>
                    </a:lnL>
                    <a:lnR>
                      <a:noFill/>
                    </a:lnR>
                    <a:lnB>
                      <a:noFill/>
                    </a:lnB>
                    <a:solidFill>
                      <a:srgbClr val="F5F5F5"/>
                    </a:solidFill>
                  </a:tcPr>
                </a:tc>
                <a:extLst>
                  <a:ext uri="{0D108BD9-81ED-4DB2-BD59-A6C34878D82A}">
                    <a16:rowId xmlns:a16="http://schemas.microsoft.com/office/drawing/2014/main" val="1436157833"/>
                  </a:ext>
                </a:extLst>
              </a:tr>
              <a:tr h="614261">
                <a:tc>
                  <a:txBody>
                    <a:bodyPr/>
                    <a:lstStyle/>
                    <a:p>
                      <a:pPr algn="r" fontAlgn="ctr"/>
                      <a:r>
                        <a:rPr lang="en-US" sz="1200" b="1">
                          <a:effectLst/>
                        </a:rPr>
                        <a:t>Recall</a:t>
                      </a:r>
                    </a:p>
                  </a:txBody>
                  <a:tcPr marL="87752" marR="87752" marT="43876" marB="43876" anchor="ctr">
                    <a:lnL>
                      <a:noFill/>
                    </a:lnL>
                    <a:lnR>
                      <a:noFill/>
                    </a:lnR>
                    <a:lnT>
                      <a:noFill/>
                    </a:lnT>
                    <a:lnB>
                      <a:noFill/>
                    </a:lnB>
                  </a:tcPr>
                </a:tc>
                <a:tc>
                  <a:txBody>
                    <a:bodyPr/>
                    <a:lstStyle/>
                    <a:p>
                      <a:pPr algn="r" fontAlgn="ctr"/>
                      <a:r>
                        <a:rPr lang="en-US" sz="1200">
                          <a:effectLst/>
                        </a:rPr>
                        <a:t>0.738904</a:t>
                      </a:r>
                    </a:p>
                  </a:txBody>
                  <a:tcPr marL="87752" marR="87752" marT="43876" marB="43876" anchor="ctr">
                    <a:lnL>
                      <a:noFill/>
                    </a:lnL>
                    <a:lnR>
                      <a:noFill/>
                    </a:lnR>
                    <a:lnT>
                      <a:noFill/>
                    </a:lnT>
                    <a:lnB>
                      <a:noFill/>
                    </a:lnB>
                  </a:tcPr>
                </a:tc>
                <a:tc>
                  <a:txBody>
                    <a:bodyPr/>
                    <a:lstStyle/>
                    <a:p>
                      <a:pPr algn="r" fontAlgn="ctr"/>
                      <a:r>
                        <a:rPr lang="en-US" sz="1200">
                          <a:effectLst/>
                        </a:rPr>
                        <a:t>0.909687</a:t>
                      </a:r>
                    </a:p>
                  </a:txBody>
                  <a:tcPr marL="87752" marR="87752" marT="43876" marB="43876" anchor="ctr">
                    <a:lnL>
                      <a:noFill/>
                    </a:lnL>
                    <a:lnR>
                      <a:noFill/>
                    </a:lnR>
                    <a:lnT>
                      <a:noFill/>
                    </a:lnT>
                    <a:lnB>
                      <a:noFill/>
                    </a:lnB>
                  </a:tcPr>
                </a:tc>
                <a:tc>
                  <a:txBody>
                    <a:bodyPr/>
                    <a:lstStyle/>
                    <a:p>
                      <a:pPr algn="r" fontAlgn="ctr"/>
                      <a:r>
                        <a:rPr lang="en-US" sz="1200">
                          <a:effectLst/>
                        </a:rPr>
                        <a:t>0.834427</a:t>
                      </a:r>
                    </a:p>
                  </a:txBody>
                  <a:tcPr marL="87752" marR="87752" marT="43876" marB="43876" anchor="ctr">
                    <a:lnL>
                      <a:noFill/>
                    </a:lnL>
                    <a:lnR>
                      <a:noFill/>
                    </a:lnR>
                    <a:lnT>
                      <a:noFill/>
                    </a:lnT>
                    <a:lnB>
                      <a:noFill/>
                    </a:lnB>
                  </a:tcPr>
                </a:tc>
                <a:tc>
                  <a:txBody>
                    <a:bodyPr/>
                    <a:lstStyle/>
                    <a:p>
                      <a:pPr algn="r" fontAlgn="ctr"/>
                      <a:r>
                        <a:rPr lang="en-US" sz="1200">
                          <a:effectLst/>
                        </a:rPr>
                        <a:t>0.885179</a:t>
                      </a:r>
                    </a:p>
                  </a:txBody>
                  <a:tcPr marL="87752" marR="87752" marT="43876" marB="43876" anchor="ctr">
                    <a:lnL>
                      <a:noFill/>
                    </a:lnL>
                    <a:lnR>
                      <a:noFill/>
                    </a:lnR>
                    <a:lnT>
                      <a:noFill/>
                    </a:lnT>
                    <a:lnB>
                      <a:noFill/>
                    </a:lnB>
                  </a:tcPr>
                </a:tc>
                <a:tc>
                  <a:txBody>
                    <a:bodyPr/>
                    <a:lstStyle/>
                    <a:p>
                      <a:pPr algn="r" fontAlgn="ctr"/>
                      <a:r>
                        <a:rPr lang="en-US" sz="1200">
                          <a:effectLst/>
                        </a:rPr>
                        <a:t>0.773640</a:t>
                      </a:r>
                    </a:p>
                  </a:txBody>
                  <a:tcPr marL="87752" marR="87752" marT="43876" marB="43876" anchor="ctr">
                    <a:lnL>
                      <a:noFill/>
                    </a:lnL>
                    <a:lnR>
                      <a:noFill/>
                    </a:lnR>
                    <a:lnT>
                      <a:noFill/>
                    </a:lnT>
                    <a:lnB>
                      <a:noFill/>
                    </a:lnB>
                  </a:tcPr>
                </a:tc>
                <a:tc>
                  <a:txBody>
                    <a:bodyPr/>
                    <a:lstStyle/>
                    <a:p>
                      <a:pPr algn="r" fontAlgn="ctr"/>
                      <a:r>
                        <a:rPr lang="en-US" sz="1200">
                          <a:effectLst/>
                        </a:rPr>
                        <a:t>0.885565</a:t>
                      </a:r>
                    </a:p>
                  </a:txBody>
                  <a:tcPr marL="87752" marR="87752" marT="43876" marB="43876" anchor="ctr">
                    <a:lnL>
                      <a:noFill/>
                    </a:lnL>
                    <a:lnR>
                      <a:noFill/>
                    </a:lnR>
                    <a:lnT>
                      <a:noFill/>
                    </a:lnT>
                    <a:lnB>
                      <a:noFill/>
                    </a:lnB>
                  </a:tcPr>
                </a:tc>
                <a:tc>
                  <a:txBody>
                    <a:bodyPr/>
                    <a:lstStyle/>
                    <a:p>
                      <a:pPr algn="r" fontAlgn="ctr"/>
                      <a:r>
                        <a:rPr lang="en-US" sz="1200">
                          <a:effectLst/>
                        </a:rPr>
                        <a:t>0.885565</a:t>
                      </a:r>
                    </a:p>
                  </a:txBody>
                  <a:tcPr marL="87752" marR="87752" marT="43876" marB="43876" anchor="ctr">
                    <a:lnL>
                      <a:noFill/>
                    </a:lnL>
                    <a:lnR>
                      <a:noFill/>
                    </a:lnR>
                    <a:lnT>
                      <a:noFill/>
                    </a:lnT>
                    <a:lnB>
                      <a:noFill/>
                    </a:lnB>
                  </a:tcPr>
                </a:tc>
                <a:tc>
                  <a:txBody>
                    <a:bodyPr/>
                    <a:lstStyle/>
                    <a:p>
                      <a:pPr algn="r" fontAlgn="ctr"/>
                      <a:r>
                        <a:rPr lang="en-US" sz="1200">
                          <a:effectLst/>
                        </a:rPr>
                        <a:t>0.880548</a:t>
                      </a:r>
                    </a:p>
                  </a:txBody>
                  <a:tcPr marL="87752" marR="87752" marT="43876" marB="43876" anchor="ctr">
                    <a:lnL>
                      <a:noFill/>
                    </a:lnL>
                    <a:lnR>
                      <a:noFill/>
                    </a:lnR>
                    <a:lnT>
                      <a:noFill/>
                    </a:lnT>
                    <a:lnB>
                      <a:noFill/>
                    </a:lnB>
                  </a:tcPr>
                </a:tc>
                <a:tc>
                  <a:txBody>
                    <a:bodyPr/>
                    <a:lstStyle/>
                    <a:p>
                      <a:pPr algn="r" fontAlgn="ctr"/>
                      <a:r>
                        <a:rPr lang="en-US" sz="1200">
                          <a:effectLst/>
                        </a:rPr>
                        <a:t>0.867040</a:t>
                      </a:r>
                    </a:p>
                  </a:txBody>
                  <a:tcPr marL="87752" marR="87752" marT="43876" marB="43876" anchor="ctr">
                    <a:lnL>
                      <a:noFill/>
                    </a:lnL>
                    <a:lnR>
                      <a:noFill/>
                    </a:lnR>
                    <a:lnT>
                      <a:noFill/>
                    </a:lnT>
                    <a:lnB>
                      <a:noFill/>
                    </a:lnB>
                  </a:tcPr>
                </a:tc>
                <a:tc>
                  <a:txBody>
                    <a:bodyPr/>
                    <a:lstStyle/>
                    <a:p>
                      <a:pPr algn="r" fontAlgn="ctr"/>
                      <a:r>
                        <a:rPr lang="en-US" sz="1200">
                          <a:effectLst/>
                        </a:rPr>
                        <a:t>0.869162</a:t>
                      </a:r>
                    </a:p>
                  </a:txBody>
                  <a:tcPr marL="87752" marR="87752" marT="43876" marB="43876" anchor="ctr">
                    <a:lnL>
                      <a:noFill/>
                    </a:lnL>
                    <a:lnR>
                      <a:noFill/>
                    </a:lnR>
                    <a:lnT>
                      <a:noFill/>
                    </a:lnT>
                    <a:lnB>
                      <a:noFill/>
                    </a:lnB>
                  </a:tcPr>
                </a:tc>
                <a:tc>
                  <a:txBody>
                    <a:bodyPr/>
                    <a:lstStyle/>
                    <a:p>
                      <a:pPr algn="r" fontAlgn="ctr"/>
                      <a:r>
                        <a:rPr lang="en-US" sz="1200">
                          <a:effectLst/>
                        </a:rPr>
                        <a:t>0.868005</a:t>
                      </a:r>
                    </a:p>
                  </a:txBody>
                  <a:tcPr marL="87752" marR="87752" marT="43876" marB="43876" anchor="ctr">
                    <a:lnL>
                      <a:noFill/>
                    </a:lnL>
                    <a:lnR>
                      <a:noFill/>
                    </a:lnR>
                    <a:lnT>
                      <a:noFill/>
                    </a:lnT>
                    <a:lnB>
                      <a:noFill/>
                    </a:lnB>
                  </a:tcPr>
                </a:tc>
                <a:extLst>
                  <a:ext uri="{0D108BD9-81ED-4DB2-BD59-A6C34878D82A}">
                    <a16:rowId xmlns:a16="http://schemas.microsoft.com/office/drawing/2014/main" val="1226091961"/>
                  </a:ext>
                </a:extLst>
              </a:tr>
              <a:tr h="614261">
                <a:tc>
                  <a:txBody>
                    <a:bodyPr/>
                    <a:lstStyle/>
                    <a:p>
                      <a:pPr algn="r" fontAlgn="ctr"/>
                      <a:r>
                        <a:rPr lang="en-US" sz="1200" b="1">
                          <a:effectLst/>
                        </a:rPr>
                        <a:t>Precision</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0.755525</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0.755328</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0.779380</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0.777194</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0.777239</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0.753530</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0.764578</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0.778138</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0.787417</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0.786450</a:t>
                      </a:r>
                    </a:p>
                  </a:txBody>
                  <a:tcPr marL="87752" marR="87752" marT="43876" marB="43876" anchor="ctr">
                    <a:lnL>
                      <a:noFill/>
                    </a:lnL>
                    <a:lnR>
                      <a:noFill/>
                    </a:lnR>
                    <a:lnT>
                      <a:noFill/>
                    </a:lnT>
                    <a:lnB>
                      <a:noFill/>
                    </a:lnB>
                    <a:solidFill>
                      <a:srgbClr val="F5F5F5"/>
                    </a:solidFill>
                  </a:tcPr>
                </a:tc>
                <a:tc>
                  <a:txBody>
                    <a:bodyPr/>
                    <a:lstStyle/>
                    <a:p>
                      <a:pPr algn="r" fontAlgn="ctr"/>
                      <a:r>
                        <a:rPr lang="en-US" sz="1200">
                          <a:effectLst/>
                        </a:rPr>
                        <a:t>0.788431</a:t>
                      </a:r>
                    </a:p>
                  </a:txBody>
                  <a:tcPr marL="87752" marR="87752" marT="43876" marB="43876" anchor="ctr">
                    <a:lnL>
                      <a:noFill/>
                    </a:lnL>
                    <a:lnR>
                      <a:noFill/>
                    </a:lnR>
                    <a:lnT>
                      <a:noFill/>
                    </a:lnT>
                    <a:lnB>
                      <a:noFill/>
                    </a:lnB>
                    <a:solidFill>
                      <a:srgbClr val="F5F5F5"/>
                    </a:solidFill>
                  </a:tcPr>
                </a:tc>
                <a:extLst>
                  <a:ext uri="{0D108BD9-81ED-4DB2-BD59-A6C34878D82A}">
                    <a16:rowId xmlns:a16="http://schemas.microsoft.com/office/drawing/2014/main" val="11788334"/>
                  </a:ext>
                </a:extLst>
              </a:tr>
              <a:tr h="614261">
                <a:tc>
                  <a:txBody>
                    <a:bodyPr/>
                    <a:lstStyle/>
                    <a:p>
                      <a:pPr algn="r" fontAlgn="ctr"/>
                      <a:r>
                        <a:rPr lang="en-US" sz="1200" b="1">
                          <a:effectLst/>
                        </a:rPr>
                        <a:t>F1</a:t>
                      </a:r>
                    </a:p>
                  </a:txBody>
                  <a:tcPr marL="87752" marR="87752" marT="43876" marB="43876" anchor="ctr">
                    <a:lnL>
                      <a:noFill/>
                    </a:lnL>
                    <a:lnR>
                      <a:noFill/>
                    </a:lnR>
                    <a:lnT>
                      <a:noFill/>
                    </a:lnT>
                    <a:lnB>
                      <a:noFill/>
                    </a:lnB>
                  </a:tcPr>
                </a:tc>
                <a:tc>
                  <a:txBody>
                    <a:bodyPr/>
                    <a:lstStyle/>
                    <a:p>
                      <a:pPr algn="r" fontAlgn="ctr"/>
                      <a:r>
                        <a:rPr lang="en-US" sz="1200">
                          <a:effectLst/>
                        </a:rPr>
                        <a:t>0.747122</a:t>
                      </a:r>
                    </a:p>
                  </a:txBody>
                  <a:tcPr marL="87752" marR="87752" marT="43876" marB="43876" anchor="ctr">
                    <a:lnL>
                      <a:noFill/>
                    </a:lnL>
                    <a:lnR>
                      <a:noFill/>
                    </a:lnR>
                    <a:lnT>
                      <a:noFill/>
                    </a:lnT>
                    <a:lnB>
                      <a:noFill/>
                    </a:lnB>
                  </a:tcPr>
                </a:tc>
                <a:tc>
                  <a:txBody>
                    <a:bodyPr/>
                    <a:lstStyle/>
                    <a:p>
                      <a:pPr algn="r" fontAlgn="ctr"/>
                      <a:r>
                        <a:rPr lang="en-US" sz="1200">
                          <a:effectLst/>
                        </a:rPr>
                        <a:t>0.825352</a:t>
                      </a:r>
                    </a:p>
                  </a:txBody>
                  <a:tcPr marL="87752" marR="87752" marT="43876" marB="43876" anchor="ctr">
                    <a:lnL>
                      <a:noFill/>
                    </a:lnL>
                    <a:lnR>
                      <a:noFill/>
                    </a:lnR>
                    <a:lnT>
                      <a:noFill/>
                    </a:lnT>
                    <a:lnB>
                      <a:noFill/>
                    </a:lnB>
                  </a:tcPr>
                </a:tc>
                <a:tc>
                  <a:txBody>
                    <a:bodyPr/>
                    <a:lstStyle/>
                    <a:p>
                      <a:pPr algn="r" fontAlgn="ctr"/>
                      <a:r>
                        <a:rPr lang="en-US" sz="1200">
                          <a:effectLst/>
                        </a:rPr>
                        <a:t>0.805965</a:t>
                      </a:r>
                    </a:p>
                  </a:txBody>
                  <a:tcPr marL="87752" marR="87752" marT="43876" marB="43876" anchor="ctr">
                    <a:lnL>
                      <a:noFill/>
                    </a:lnL>
                    <a:lnR>
                      <a:noFill/>
                    </a:lnR>
                    <a:lnT>
                      <a:noFill/>
                    </a:lnT>
                    <a:lnB>
                      <a:noFill/>
                    </a:lnB>
                  </a:tcPr>
                </a:tc>
                <a:tc>
                  <a:txBody>
                    <a:bodyPr/>
                    <a:lstStyle/>
                    <a:p>
                      <a:pPr algn="r" fontAlgn="ctr"/>
                      <a:r>
                        <a:rPr lang="en-US" sz="1200">
                          <a:effectLst/>
                        </a:rPr>
                        <a:t>0.827680</a:t>
                      </a:r>
                    </a:p>
                  </a:txBody>
                  <a:tcPr marL="87752" marR="87752" marT="43876" marB="43876" anchor="ctr">
                    <a:lnL>
                      <a:noFill/>
                    </a:lnL>
                    <a:lnR>
                      <a:noFill/>
                    </a:lnR>
                    <a:lnT>
                      <a:noFill/>
                    </a:lnT>
                    <a:lnB>
                      <a:noFill/>
                    </a:lnB>
                  </a:tcPr>
                </a:tc>
                <a:tc>
                  <a:txBody>
                    <a:bodyPr/>
                    <a:lstStyle/>
                    <a:p>
                      <a:pPr algn="r" fontAlgn="ctr"/>
                      <a:r>
                        <a:rPr lang="en-US" sz="1200">
                          <a:effectLst/>
                        </a:rPr>
                        <a:t>0.775435</a:t>
                      </a:r>
                    </a:p>
                  </a:txBody>
                  <a:tcPr marL="87752" marR="87752" marT="43876" marB="43876" anchor="ctr">
                    <a:lnL>
                      <a:noFill/>
                    </a:lnL>
                    <a:lnR>
                      <a:noFill/>
                    </a:lnR>
                    <a:lnT>
                      <a:noFill/>
                    </a:lnT>
                    <a:lnB>
                      <a:noFill/>
                    </a:lnB>
                  </a:tcPr>
                </a:tc>
                <a:tc>
                  <a:txBody>
                    <a:bodyPr/>
                    <a:lstStyle/>
                    <a:p>
                      <a:pPr algn="r" fontAlgn="ctr"/>
                      <a:r>
                        <a:rPr lang="en-US" sz="1200">
                          <a:effectLst/>
                        </a:rPr>
                        <a:t>0.814230</a:t>
                      </a:r>
                    </a:p>
                  </a:txBody>
                  <a:tcPr marL="87752" marR="87752" marT="43876" marB="43876" anchor="ctr">
                    <a:lnL>
                      <a:noFill/>
                    </a:lnL>
                    <a:lnR>
                      <a:noFill/>
                    </a:lnR>
                    <a:lnT>
                      <a:noFill/>
                    </a:lnT>
                    <a:lnB>
                      <a:noFill/>
                    </a:lnB>
                  </a:tcPr>
                </a:tc>
                <a:tc>
                  <a:txBody>
                    <a:bodyPr/>
                    <a:lstStyle/>
                    <a:p>
                      <a:pPr algn="r" fontAlgn="ctr"/>
                      <a:r>
                        <a:rPr lang="en-US" sz="1200">
                          <a:effectLst/>
                        </a:rPr>
                        <a:t>0.820637</a:t>
                      </a:r>
                    </a:p>
                  </a:txBody>
                  <a:tcPr marL="87752" marR="87752" marT="43876" marB="43876" anchor="ctr">
                    <a:lnL>
                      <a:noFill/>
                    </a:lnL>
                    <a:lnR>
                      <a:noFill/>
                    </a:lnR>
                    <a:lnT>
                      <a:noFill/>
                    </a:lnT>
                    <a:lnB>
                      <a:noFill/>
                    </a:lnB>
                  </a:tcPr>
                </a:tc>
                <a:tc>
                  <a:txBody>
                    <a:bodyPr/>
                    <a:lstStyle/>
                    <a:p>
                      <a:pPr algn="r" fontAlgn="ctr"/>
                      <a:r>
                        <a:rPr lang="en-US" sz="1200">
                          <a:effectLst/>
                        </a:rPr>
                        <a:t>0.826181</a:t>
                      </a:r>
                    </a:p>
                  </a:txBody>
                  <a:tcPr marL="87752" marR="87752" marT="43876" marB="43876" anchor="ctr">
                    <a:lnL>
                      <a:noFill/>
                    </a:lnL>
                    <a:lnR>
                      <a:noFill/>
                    </a:lnR>
                    <a:lnT>
                      <a:noFill/>
                    </a:lnT>
                    <a:lnB>
                      <a:noFill/>
                    </a:lnB>
                  </a:tcPr>
                </a:tc>
                <a:tc>
                  <a:txBody>
                    <a:bodyPr/>
                    <a:lstStyle/>
                    <a:p>
                      <a:pPr algn="r" fontAlgn="ctr"/>
                      <a:r>
                        <a:rPr lang="en-US" sz="1200">
                          <a:effectLst/>
                        </a:rPr>
                        <a:t>0.825312</a:t>
                      </a:r>
                    </a:p>
                  </a:txBody>
                  <a:tcPr marL="87752" marR="87752" marT="43876" marB="43876" anchor="ctr">
                    <a:lnL>
                      <a:noFill/>
                    </a:lnL>
                    <a:lnR>
                      <a:noFill/>
                    </a:lnR>
                    <a:lnT>
                      <a:noFill/>
                    </a:lnT>
                    <a:lnB>
                      <a:noFill/>
                    </a:lnB>
                  </a:tcPr>
                </a:tc>
                <a:tc>
                  <a:txBody>
                    <a:bodyPr/>
                    <a:lstStyle/>
                    <a:p>
                      <a:pPr algn="r" fontAlgn="ctr"/>
                      <a:r>
                        <a:rPr lang="en-US" sz="1200">
                          <a:effectLst/>
                        </a:rPr>
                        <a:t>0.825740</a:t>
                      </a:r>
                    </a:p>
                  </a:txBody>
                  <a:tcPr marL="87752" marR="87752" marT="43876" marB="43876" anchor="ctr">
                    <a:lnL>
                      <a:noFill/>
                    </a:lnL>
                    <a:lnR>
                      <a:noFill/>
                    </a:lnR>
                    <a:lnT>
                      <a:noFill/>
                    </a:lnT>
                    <a:lnB>
                      <a:noFill/>
                    </a:lnB>
                  </a:tcPr>
                </a:tc>
                <a:tc>
                  <a:txBody>
                    <a:bodyPr/>
                    <a:lstStyle/>
                    <a:p>
                      <a:pPr algn="r" fontAlgn="ctr"/>
                      <a:r>
                        <a:rPr lang="en-US" sz="1200" dirty="0">
                          <a:solidFill>
                            <a:srgbClr val="FF0000"/>
                          </a:solidFill>
                          <a:effectLst/>
                        </a:rPr>
                        <a:t>0.826307</a:t>
                      </a:r>
                    </a:p>
                  </a:txBody>
                  <a:tcPr marL="87752" marR="87752" marT="43876" marB="43876" anchor="ctr">
                    <a:lnL>
                      <a:noFill/>
                    </a:lnL>
                    <a:lnR>
                      <a:noFill/>
                    </a:lnR>
                    <a:lnT>
                      <a:noFill/>
                    </a:lnT>
                    <a:lnB>
                      <a:noFill/>
                    </a:lnB>
                  </a:tcPr>
                </a:tc>
                <a:extLst>
                  <a:ext uri="{0D108BD9-81ED-4DB2-BD59-A6C34878D82A}">
                    <a16:rowId xmlns:a16="http://schemas.microsoft.com/office/drawing/2014/main" val="3354920867"/>
                  </a:ext>
                </a:extLst>
              </a:tr>
            </a:tbl>
          </a:graphicData>
        </a:graphic>
      </p:graphicFrame>
    </p:spTree>
    <p:extLst>
      <p:ext uri="{BB962C8B-B14F-4D97-AF65-F5344CB8AC3E}">
        <p14:creationId xmlns:p14="http://schemas.microsoft.com/office/powerpoint/2010/main" val="3649640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51D2A-E326-4294-9CDB-4F61BAC09CD7}"/>
              </a:ext>
            </a:extLst>
          </p:cNvPr>
          <p:cNvSpPr>
            <a:spLocks noGrp="1"/>
          </p:cNvSpPr>
          <p:nvPr>
            <p:ph type="title"/>
          </p:nvPr>
        </p:nvSpPr>
        <p:spPr/>
        <p:txBody>
          <a:bodyPr>
            <a:normAutofit/>
          </a:bodyPr>
          <a:lstStyle/>
          <a:p>
            <a:r>
              <a:rPr lang="en-US" sz="1600" dirty="0">
                <a:latin typeface="+mn-lt"/>
              </a:rPr>
              <a:t> Profile for the applicants for whom the visa should be certified or denied based on the drivers that significantly influence the case status.</a:t>
            </a:r>
            <a:br>
              <a:rPr lang="en-US" sz="1600" dirty="0">
                <a:latin typeface="+mn-lt"/>
              </a:rPr>
            </a:br>
            <a:endParaRPr lang="en-US" sz="1600" dirty="0">
              <a:latin typeface="+mn-lt"/>
            </a:endParaRPr>
          </a:p>
        </p:txBody>
      </p:sp>
      <p:sp>
        <p:nvSpPr>
          <p:cNvPr id="3" name="Content Placeholder 2">
            <a:extLst>
              <a:ext uri="{FF2B5EF4-FFF2-40B4-BE49-F238E27FC236}">
                <a16:creationId xmlns:a16="http://schemas.microsoft.com/office/drawing/2014/main" id="{A98FA56F-E9FC-43D5-B595-9AC5F8475ECB}"/>
              </a:ext>
            </a:extLst>
          </p:cNvPr>
          <p:cNvSpPr>
            <a:spLocks noGrp="1"/>
          </p:cNvSpPr>
          <p:nvPr>
            <p:ph idx="1"/>
          </p:nvPr>
        </p:nvSpPr>
        <p:spPr>
          <a:xfrm>
            <a:off x="914400" y="1405719"/>
            <a:ext cx="9914860" cy="4637272"/>
          </a:xfrm>
        </p:spPr>
        <p:txBody>
          <a:bodyPr>
            <a:noAutofit/>
          </a:bodyPr>
          <a:lstStyle/>
          <a:p>
            <a:endParaRPr lang="en-US" sz="1400" dirty="0"/>
          </a:p>
          <a:p>
            <a:r>
              <a:rPr lang="en-US" sz="1400" dirty="0"/>
              <a:t>Certified</a:t>
            </a:r>
          </a:p>
          <a:p>
            <a:r>
              <a:rPr lang="en-US" sz="1400" dirty="0"/>
              <a:t>Applicant must have a higher education(master's or doctorate).</a:t>
            </a:r>
          </a:p>
          <a:p>
            <a:r>
              <a:rPr lang="en-US" sz="1400" dirty="0"/>
              <a:t>Job experience by applicant in that industry is very necessary.</a:t>
            </a:r>
          </a:p>
          <a:p>
            <a:r>
              <a:rPr lang="en-US" sz="1400" dirty="0"/>
              <a:t>Applicant must be from Europe since their skills set and education match up to the one here.</a:t>
            </a:r>
          </a:p>
          <a:p>
            <a:r>
              <a:rPr lang="en-US" sz="1400" dirty="0"/>
              <a:t>Probability for an applicant to work in Midwest is higher than other states .</a:t>
            </a:r>
          </a:p>
          <a:p>
            <a:r>
              <a:rPr lang="en-US" sz="1400" dirty="0"/>
              <a:t>A high prevailing wage is also necessary.</a:t>
            </a:r>
          </a:p>
          <a:p>
            <a:endParaRPr lang="en-US" sz="1400" dirty="0"/>
          </a:p>
          <a:p>
            <a:endParaRPr lang="en-US" sz="1400" dirty="0"/>
          </a:p>
          <a:p>
            <a:r>
              <a:rPr lang="en-US" sz="1400" dirty="0"/>
              <a:t>Denied</a:t>
            </a:r>
          </a:p>
          <a:p>
            <a:r>
              <a:rPr lang="en-US" sz="1400" dirty="0"/>
              <a:t>Applicant with high school certificate.</a:t>
            </a:r>
          </a:p>
          <a:p>
            <a:r>
              <a:rPr lang="en-US" sz="1400" dirty="0"/>
              <a:t>Applicant needs training to work which will be a cost to the company.</a:t>
            </a:r>
          </a:p>
          <a:p>
            <a:r>
              <a:rPr lang="en-US" sz="1400" dirty="0"/>
              <a:t>Applicant is from Oceania since they have the lowest rate of approval.</a:t>
            </a:r>
          </a:p>
          <a:p>
            <a:endParaRPr lang="en-US" sz="1400" dirty="0"/>
          </a:p>
          <a:p>
            <a:endParaRPr lang="en-US" sz="1400" dirty="0"/>
          </a:p>
        </p:txBody>
      </p:sp>
    </p:spTree>
    <p:extLst>
      <p:ext uri="{BB962C8B-B14F-4D97-AF65-F5344CB8AC3E}">
        <p14:creationId xmlns:p14="http://schemas.microsoft.com/office/powerpoint/2010/main" val="4022321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92E0-9609-4C6A-850D-504FF9DF546A}"/>
              </a:ext>
            </a:extLst>
          </p:cNvPr>
          <p:cNvSpPr>
            <a:spLocks noGrp="1"/>
          </p:cNvSpPr>
          <p:nvPr>
            <p:ph type="title"/>
          </p:nvPr>
        </p:nvSpPr>
        <p:spPr/>
        <p:txBody>
          <a:bodyPr/>
          <a:lstStyle/>
          <a:p>
            <a:r>
              <a:rPr lang="en-US" b="1" i="0" dirty="0">
                <a:solidFill>
                  <a:schemeClr val="accent1"/>
                </a:solidFill>
                <a:effectLst/>
                <a:latin typeface="inherit"/>
              </a:rPr>
              <a:t>CONCLUSION</a:t>
            </a:r>
            <a:br>
              <a:rPr lang="en-US" b="1" i="0" dirty="0">
                <a:solidFill>
                  <a:srgbClr val="000000"/>
                </a:solidFill>
                <a:effectLst/>
                <a:latin typeface="inherit"/>
              </a:rPr>
            </a:br>
            <a:endParaRPr lang="en-US" dirty="0"/>
          </a:p>
        </p:txBody>
      </p:sp>
      <p:sp>
        <p:nvSpPr>
          <p:cNvPr id="3" name="Content Placeholder 2">
            <a:extLst>
              <a:ext uri="{FF2B5EF4-FFF2-40B4-BE49-F238E27FC236}">
                <a16:creationId xmlns:a16="http://schemas.microsoft.com/office/drawing/2014/main" id="{44829DCF-3172-44E6-92C8-12F8465AD4FB}"/>
              </a:ext>
            </a:extLst>
          </p:cNvPr>
          <p:cNvSpPr>
            <a:spLocks noGrp="1"/>
          </p:cNvSpPr>
          <p:nvPr>
            <p:ph idx="1"/>
          </p:nvPr>
        </p:nvSpPr>
        <p:spPr>
          <a:xfrm>
            <a:off x="914400" y="1296537"/>
            <a:ext cx="9914860" cy="4746454"/>
          </a:xfrm>
        </p:spPr>
        <p:txBody>
          <a:bodyPr>
            <a:noAutofit/>
          </a:bodyPr>
          <a:lstStyle/>
          <a:p>
            <a:pPr algn="l">
              <a:buFont typeface="Arial" panose="020B0604020202020204" pitchFamily="34" charset="0"/>
              <a:buChar char="•"/>
            </a:pPr>
            <a:r>
              <a:rPr lang="en-US" sz="1500" i="0" dirty="0">
                <a:solidFill>
                  <a:srgbClr val="000000"/>
                </a:solidFill>
                <a:effectLst/>
              </a:rPr>
              <a:t>We can see that three variables-education_of_employee_high school,has_job_experience_Y and </a:t>
            </a:r>
            <a:r>
              <a:rPr lang="en-US" sz="1500" i="0" dirty="0" err="1">
                <a:solidFill>
                  <a:srgbClr val="000000"/>
                </a:solidFill>
                <a:effectLst/>
              </a:rPr>
              <a:t>prevailing_wage</a:t>
            </a:r>
            <a:r>
              <a:rPr lang="en-US" sz="1500" i="0" dirty="0">
                <a:solidFill>
                  <a:srgbClr val="000000"/>
                </a:solidFill>
                <a:effectLst/>
              </a:rPr>
              <a:t> are the most important factors </a:t>
            </a:r>
            <a:r>
              <a:rPr lang="en-US" sz="1500" dirty="0">
                <a:solidFill>
                  <a:srgbClr val="000000"/>
                </a:solidFill>
              </a:rPr>
              <a:t>to</a:t>
            </a:r>
            <a:r>
              <a:rPr lang="en-US" sz="1500" i="0" dirty="0">
                <a:solidFill>
                  <a:srgbClr val="000000"/>
                </a:solidFill>
                <a:effectLst/>
              </a:rPr>
              <a:t> determine the case status of an employee.</a:t>
            </a:r>
          </a:p>
          <a:p>
            <a:pPr algn="l">
              <a:buFont typeface="Arial" panose="020B0604020202020204" pitchFamily="34" charset="0"/>
              <a:buChar char="•"/>
            </a:pPr>
            <a:r>
              <a:rPr lang="en-US" sz="1500" i="0" dirty="0">
                <a:solidFill>
                  <a:srgbClr val="000000"/>
                </a:solidFill>
                <a:effectLst/>
              </a:rPr>
              <a:t>Once the desired performance is achieved from the model, the company can use it to predict the case status in new applicants. This would help to reduce the cost and increase the efficiency of the process.</a:t>
            </a:r>
          </a:p>
          <a:p>
            <a:pPr algn="l">
              <a:buFont typeface="Arial" panose="020B0604020202020204" pitchFamily="34" charset="0"/>
              <a:buChar char="•"/>
            </a:pPr>
            <a:r>
              <a:rPr lang="en-US" sz="1500" i="0" dirty="0">
                <a:solidFill>
                  <a:srgbClr val="000000"/>
                </a:solidFill>
                <a:effectLst/>
              </a:rPr>
              <a:t>Education of employee(high school, master's and doctorate) appears in the first five variables that determine the case status. High school visa applicants had the highest denied case status so a higher education can secure their approval.</a:t>
            </a:r>
          </a:p>
          <a:p>
            <a:pPr algn="l">
              <a:buFont typeface="Arial" panose="020B0604020202020204" pitchFamily="34" charset="0"/>
              <a:buChar char="•"/>
            </a:pPr>
            <a:r>
              <a:rPr lang="en-US" sz="1500" i="0" dirty="0">
                <a:solidFill>
                  <a:srgbClr val="000000"/>
                </a:solidFill>
                <a:effectLst/>
              </a:rPr>
              <a:t>A lot of companies require job applicants to have experience from their previous jobs before hiring. It is the number of years experience that gives the company the confidence of hiring the right person for the job.</a:t>
            </a:r>
          </a:p>
          <a:p>
            <a:pPr algn="l">
              <a:buFont typeface="Arial" panose="020B0604020202020204" pitchFamily="34" charset="0"/>
              <a:buChar char="•"/>
            </a:pPr>
            <a:r>
              <a:rPr lang="en-US" sz="1500" i="0" dirty="0">
                <a:solidFill>
                  <a:srgbClr val="000000"/>
                </a:solidFill>
                <a:effectLst/>
              </a:rPr>
              <a:t>A visa application has a higher probability of approval if the applicant is from Europe compared to other continent.</a:t>
            </a:r>
          </a:p>
          <a:p>
            <a:pPr algn="l">
              <a:buFont typeface="Arial" panose="020B0604020202020204" pitchFamily="34" charset="0"/>
              <a:buChar char="•"/>
            </a:pPr>
            <a:r>
              <a:rPr lang="en-US" sz="1500" i="0" dirty="0">
                <a:solidFill>
                  <a:srgbClr val="000000"/>
                </a:solidFill>
                <a:effectLst/>
              </a:rPr>
              <a:t>Also in future data collection the reason for denied visa must be stated.</a:t>
            </a:r>
          </a:p>
          <a:p>
            <a:pPr algn="l">
              <a:buFont typeface="Arial" panose="020B0604020202020204" pitchFamily="34" charset="0"/>
              <a:buChar char="•"/>
            </a:pPr>
            <a:r>
              <a:rPr lang="en-US" sz="1500" i="0" dirty="0">
                <a:solidFill>
                  <a:srgbClr val="000000"/>
                </a:solidFill>
                <a:effectLst/>
              </a:rPr>
              <a:t>Visa could be denied due to; ;Errors in application ;Presentation of wrong documents ;Applying for the wrong type of visa. ;False information </a:t>
            </a:r>
            <a:r>
              <a:rPr lang="en-US" sz="1500" i="0" dirty="0" err="1">
                <a:solidFill>
                  <a:srgbClr val="000000"/>
                </a:solidFill>
                <a:effectLst/>
              </a:rPr>
              <a:t>etc</a:t>
            </a:r>
            <a:endParaRPr lang="en-US" sz="1500" i="0" dirty="0">
              <a:solidFill>
                <a:srgbClr val="000000"/>
              </a:solidFill>
              <a:effectLst/>
            </a:endParaRPr>
          </a:p>
          <a:p>
            <a:endParaRPr lang="en-US" sz="1500" dirty="0"/>
          </a:p>
        </p:txBody>
      </p:sp>
    </p:spTree>
    <p:extLst>
      <p:ext uri="{BB962C8B-B14F-4D97-AF65-F5344CB8AC3E}">
        <p14:creationId xmlns:p14="http://schemas.microsoft.com/office/powerpoint/2010/main" val="1026732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2B22-5F4A-47C7-83EA-D9EC526FBD5F}"/>
              </a:ext>
            </a:extLst>
          </p:cNvPr>
          <p:cNvSpPr>
            <a:spLocks noGrp="1"/>
          </p:cNvSpPr>
          <p:nvPr>
            <p:ph type="title"/>
          </p:nvPr>
        </p:nvSpPr>
        <p:spPr/>
        <p:txBody>
          <a:bodyPr/>
          <a:lstStyle/>
          <a:p>
            <a:r>
              <a:rPr lang="en-US" dirty="0">
                <a:latin typeface="+mn-lt"/>
              </a:rPr>
              <a:t>Contents</a:t>
            </a:r>
          </a:p>
        </p:txBody>
      </p:sp>
      <p:sp>
        <p:nvSpPr>
          <p:cNvPr id="3" name="Content Placeholder 2">
            <a:extLst>
              <a:ext uri="{FF2B5EF4-FFF2-40B4-BE49-F238E27FC236}">
                <a16:creationId xmlns:a16="http://schemas.microsoft.com/office/drawing/2014/main" id="{D9CF8130-57BC-4703-A1A3-3F3CA84194F4}"/>
              </a:ext>
            </a:extLst>
          </p:cNvPr>
          <p:cNvSpPr>
            <a:spLocks noGrp="1"/>
          </p:cNvSpPr>
          <p:nvPr>
            <p:ph idx="1"/>
          </p:nvPr>
        </p:nvSpPr>
        <p:spPr/>
        <p:txBody>
          <a:bodyPr/>
          <a:lstStyle/>
          <a:p>
            <a:pPr marL="0" indent="0">
              <a:buNone/>
            </a:pPr>
            <a:r>
              <a:rPr lang="en-US" dirty="0"/>
              <a:t>● Business Problem Overview</a:t>
            </a:r>
          </a:p>
          <a:p>
            <a:pPr marL="0" indent="0">
              <a:buNone/>
            </a:pPr>
            <a:r>
              <a:rPr lang="en-US" dirty="0"/>
              <a:t>● Data Overview</a:t>
            </a:r>
          </a:p>
          <a:p>
            <a:pPr marL="0" indent="0">
              <a:buNone/>
            </a:pPr>
            <a:r>
              <a:rPr lang="en-US" dirty="0"/>
              <a:t>● Exploratory Data Analysis (EDA)</a:t>
            </a:r>
          </a:p>
          <a:p>
            <a:pPr marL="0" indent="0">
              <a:buNone/>
            </a:pPr>
            <a:r>
              <a:rPr lang="en-US" dirty="0"/>
              <a:t>● Model Performance Summary</a:t>
            </a:r>
          </a:p>
          <a:p>
            <a:pPr marL="0" indent="0">
              <a:buNone/>
            </a:pPr>
            <a:r>
              <a:rPr lang="en-US" dirty="0"/>
              <a:t>● Business Insights and Recommendations</a:t>
            </a:r>
          </a:p>
        </p:txBody>
      </p:sp>
    </p:spTree>
    <p:extLst>
      <p:ext uri="{BB962C8B-B14F-4D97-AF65-F5344CB8AC3E}">
        <p14:creationId xmlns:p14="http://schemas.microsoft.com/office/powerpoint/2010/main" val="3928185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86E61-9B22-4A6A-BD91-BE7983A39C8D}"/>
              </a:ext>
            </a:extLst>
          </p:cNvPr>
          <p:cNvSpPr>
            <a:spLocks noGrp="1"/>
          </p:cNvSpPr>
          <p:nvPr>
            <p:ph type="title"/>
          </p:nvPr>
        </p:nvSpPr>
        <p:spPr>
          <a:xfrm>
            <a:off x="905256" y="590668"/>
            <a:ext cx="9914859" cy="719517"/>
          </a:xfrm>
        </p:spPr>
        <p:txBody>
          <a:bodyPr>
            <a:normAutofit fontScale="90000"/>
          </a:bodyPr>
          <a:lstStyle/>
          <a:p>
            <a:r>
              <a:rPr lang="en-US" sz="2800" dirty="0">
                <a:latin typeface="+mn-lt"/>
              </a:rPr>
              <a:t>Business Problem Overview and Solution Approach</a:t>
            </a:r>
            <a:br>
              <a:rPr lang="en-US" sz="2800" dirty="0">
                <a:latin typeface="+mn-lt"/>
              </a:rPr>
            </a:br>
            <a:br>
              <a:rPr lang="en-US" sz="2800" dirty="0">
                <a:latin typeface="+mn-lt"/>
              </a:rPr>
            </a:br>
            <a:r>
              <a:rPr lang="en-US" sz="2800" dirty="0">
                <a:latin typeface="+mn-lt"/>
              </a:rPr>
              <a:t>Context</a:t>
            </a:r>
          </a:p>
        </p:txBody>
      </p:sp>
      <p:sp>
        <p:nvSpPr>
          <p:cNvPr id="3" name="Content Placeholder 2">
            <a:extLst>
              <a:ext uri="{FF2B5EF4-FFF2-40B4-BE49-F238E27FC236}">
                <a16:creationId xmlns:a16="http://schemas.microsoft.com/office/drawing/2014/main" id="{C2E1E7DD-1440-4852-90EE-515838B7DAE3}"/>
              </a:ext>
            </a:extLst>
          </p:cNvPr>
          <p:cNvSpPr>
            <a:spLocks noGrp="1"/>
          </p:cNvSpPr>
          <p:nvPr>
            <p:ph idx="1"/>
          </p:nvPr>
        </p:nvSpPr>
        <p:spPr>
          <a:xfrm>
            <a:off x="914400" y="1501254"/>
            <a:ext cx="9914860" cy="4541737"/>
          </a:xfrm>
        </p:spPr>
        <p:txBody>
          <a:bodyPr>
            <a:noAutofit/>
          </a:bodyPr>
          <a:lstStyle/>
          <a:p>
            <a:pPr marL="0" indent="0">
              <a:buNone/>
            </a:pPr>
            <a:r>
              <a:rPr lang="en-US" sz="1600" dirty="0"/>
              <a:t>Business communities in the United States are facing high demand for human resources, but one of the constant challenges is identifying and attracting the right talent, which is perhaps the most important element in remaining competitive. Companies in the United States look for hard-working, talented, and qualified individuals both locally as well as abroad.</a:t>
            </a:r>
          </a:p>
          <a:p>
            <a:pPr marL="0" indent="0">
              <a:buNone/>
            </a:pPr>
            <a:endParaRPr lang="en-US" sz="1600" dirty="0"/>
          </a:p>
          <a:p>
            <a:pPr marL="0" indent="0">
              <a:buNone/>
            </a:pPr>
            <a:r>
              <a:rPr lang="en-US" sz="1600" dirty="0"/>
              <a:t>The Immigration and Nationality Act (INA) of the US permits foreign workers to come to the United States to work on either a temporary or permanent basis. The act also protects US workers against adverse impacts on their wages or working conditions by ensuring US employers' compliance with statutory requirements when they </a:t>
            </a:r>
            <a:r>
              <a:rPr lang="en-US" sz="1500" dirty="0"/>
              <a:t>hire</a:t>
            </a:r>
            <a:r>
              <a:rPr lang="en-US" sz="1600" dirty="0"/>
              <a:t> foreign workers to fill workforce shortages. The immigration programs are administered by the Office of Foreign Labor Certification (OFLC).</a:t>
            </a:r>
          </a:p>
          <a:p>
            <a:pPr marL="0" indent="0">
              <a:buNone/>
            </a:pPr>
            <a:endParaRPr lang="en-US" sz="1600" dirty="0"/>
          </a:p>
          <a:p>
            <a:pPr marL="0" indent="0">
              <a:buNone/>
            </a:pPr>
            <a:r>
              <a:rPr lang="en-US" sz="1600" dirty="0"/>
              <a:t>OFLC processes job certification applications for employers seeking to bring foreign workers into the United States and grants certifications in those cases where employers can demonstrate that there are not sufficient US workers available to perform the work at wages that meet or exceed the wage paid for the occupation in the area of intended employment.</a:t>
            </a:r>
          </a:p>
          <a:p>
            <a:pPr marL="0" indent="0">
              <a:buNone/>
            </a:pPr>
            <a:endParaRPr lang="en-US" sz="1600" dirty="0"/>
          </a:p>
        </p:txBody>
      </p:sp>
    </p:spTree>
    <p:extLst>
      <p:ext uri="{BB962C8B-B14F-4D97-AF65-F5344CB8AC3E}">
        <p14:creationId xmlns:p14="http://schemas.microsoft.com/office/powerpoint/2010/main" val="3362229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424F7-4B72-4865-A3EC-DE15D2338E86}"/>
              </a:ext>
            </a:extLst>
          </p:cNvPr>
          <p:cNvSpPr>
            <a:spLocks noGrp="1"/>
          </p:cNvSpPr>
          <p:nvPr>
            <p:ph type="title"/>
          </p:nvPr>
        </p:nvSpPr>
        <p:spPr/>
        <p:txBody>
          <a:bodyPr/>
          <a:lstStyle/>
          <a:p>
            <a:r>
              <a:rPr lang="en-US" dirty="0">
                <a:latin typeface="+mn-lt"/>
              </a:rPr>
              <a:t>Objective:</a:t>
            </a:r>
            <a:br>
              <a:rPr lang="en-US" dirty="0">
                <a:latin typeface="+mn-lt"/>
              </a:rPr>
            </a:br>
            <a:endParaRPr lang="en-US" dirty="0">
              <a:latin typeface="+mn-lt"/>
            </a:endParaRPr>
          </a:p>
        </p:txBody>
      </p:sp>
      <p:sp>
        <p:nvSpPr>
          <p:cNvPr id="3" name="Content Placeholder 2">
            <a:extLst>
              <a:ext uri="{FF2B5EF4-FFF2-40B4-BE49-F238E27FC236}">
                <a16:creationId xmlns:a16="http://schemas.microsoft.com/office/drawing/2014/main" id="{F8545F30-6711-4680-976D-6DA7C7F2767E}"/>
              </a:ext>
            </a:extLst>
          </p:cNvPr>
          <p:cNvSpPr>
            <a:spLocks noGrp="1"/>
          </p:cNvSpPr>
          <p:nvPr>
            <p:ph idx="1"/>
          </p:nvPr>
        </p:nvSpPr>
        <p:spPr>
          <a:xfrm>
            <a:off x="914400" y="1323833"/>
            <a:ext cx="9914860" cy="4719158"/>
          </a:xfrm>
        </p:spPr>
        <p:txBody>
          <a:bodyPr>
            <a:noAutofit/>
          </a:bodyPr>
          <a:lstStyle/>
          <a:p>
            <a:pPr marL="0" indent="0">
              <a:buNone/>
            </a:pPr>
            <a:endParaRPr lang="en-US" sz="1500" dirty="0"/>
          </a:p>
          <a:p>
            <a:r>
              <a:rPr lang="en-US" sz="1500" dirty="0"/>
              <a:t>In FY 2016, the OFLC processed 775,979 employer applications for 1,699,957 positions for temporary and permanent labor certifications. This was a nine percent increase in the overall number of processed applications from the previous year. The process of reviewing every case is becoming a tedious task as the number of applicants is increasing every year.</a:t>
            </a:r>
          </a:p>
          <a:p>
            <a:endParaRPr lang="en-US" sz="1500" dirty="0"/>
          </a:p>
          <a:p>
            <a:r>
              <a:rPr lang="en-US" sz="1500" dirty="0"/>
              <a:t>The increasing number of applicants every year calls for a Machine Learning based solution that can help in shortlisting the candidates having higher chances of VISA approval. OFLC has hired your firm </a:t>
            </a:r>
            <a:r>
              <a:rPr lang="en-US" sz="1500" dirty="0" err="1"/>
              <a:t>EasyVisa</a:t>
            </a:r>
            <a:r>
              <a:rPr lang="en-US" sz="1500" dirty="0"/>
              <a:t> for data-driven solutions. You as a data scientist have to analyze the data provided and, with the help of a classification model:</a:t>
            </a:r>
          </a:p>
          <a:p>
            <a:endParaRPr lang="en-US" sz="1500" dirty="0"/>
          </a:p>
          <a:p>
            <a:r>
              <a:rPr lang="en-US" sz="1500" dirty="0"/>
              <a:t>* Facilitate the process of visa approvals.</a:t>
            </a:r>
          </a:p>
          <a:p>
            <a:r>
              <a:rPr lang="en-US" sz="1500" dirty="0"/>
              <a:t>* Recommend a suitable profile for the applicants for whom the visa should be certified or denied based on the drivers that significantly influence the case status.</a:t>
            </a:r>
          </a:p>
        </p:txBody>
      </p:sp>
    </p:spTree>
    <p:extLst>
      <p:ext uri="{BB962C8B-B14F-4D97-AF65-F5344CB8AC3E}">
        <p14:creationId xmlns:p14="http://schemas.microsoft.com/office/powerpoint/2010/main" val="4181815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033EA-96B5-41CB-97B0-4AFA18B6D02E}"/>
              </a:ext>
            </a:extLst>
          </p:cNvPr>
          <p:cNvSpPr>
            <a:spLocks noGrp="1"/>
          </p:cNvSpPr>
          <p:nvPr>
            <p:ph type="title"/>
          </p:nvPr>
        </p:nvSpPr>
        <p:spPr>
          <a:xfrm>
            <a:off x="905256" y="-1"/>
            <a:ext cx="9914859" cy="846161"/>
          </a:xfrm>
        </p:spPr>
        <p:txBody>
          <a:bodyPr>
            <a:normAutofit/>
          </a:bodyPr>
          <a:lstStyle/>
          <a:p>
            <a:r>
              <a:rPr lang="en-US" sz="2800" dirty="0">
                <a:latin typeface="+mn-lt"/>
              </a:rPr>
              <a:t>Data overview</a:t>
            </a:r>
          </a:p>
        </p:txBody>
      </p:sp>
      <p:sp>
        <p:nvSpPr>
          <p:cNvPr id="3" name="Content Placeholder 2">
            <a:extLst>
              <a:ext uri="{FF2B5EF4-FFF2-40B4-BE49-F238E27FC236}">
                <a16:creationId xmlns:a16="http://schemas.microsoft.com/office/drawing/2014/main" id="{E13F9109-F58D-4305-87C1-38AAE88BF659}"/>
              </a:ext>
            </a:extLst>
          </p:cNvPr>
          <p:cNvSpPr>
            <a:spLocks noGrp="1"/>
          </p:cNvSpPr>
          <p:nvPr>
            <p:ph idx="1"/>
          </p:nvPr>
        </p:nvSpPr>
        <p:spPr>
          <a:xfrm>
            <a:off x="914400" y="968991"/>
            <a:ext cx="9914860" cy="5609230"/>
          </a:xfrm>
        </p:spPr>
        <p:txBody>
          <a:bodyPr>
            <a:normAutofit fontScale="62500" lnSpcReduction="20000"/>
          </a:bodyPr>
          <a:lstStyle/>
          <a:p>
            <a:pPr algn="l" rtl="0">
              <a:buFont typeface="Arial" panose="020B0604020202020204" pitchFamily="34" charset="0"/>
              <a:buChar char="•"/>
            </a:pPr>
            <a:r>
              <a:rPr lang="en-US" b="0" i="0" dirty="0" err="1">
                <a:solidFill>
                  <a:srgbClr val="000000"/>
                </a:solidFill>
                <a:effectLst/>
                <a:latin typeface="Helvetica Neue"/>
              </a:rPr>
              <a:t>case_id</a:t>
            </a:r>
            <a:r>
              <a:rPr lang="en-US" b="0" i="0" dirty="0">
                <a:solidFill>
                  <a:srgbClr val="000000"/>
                </a:solidFill>
                <a:effectLst/>
                <a:latin typeface="Helvetica Neue"/>
              </a:rPr>
              <a:t>: ID of each visa application</a:t>
            </a:r>
          </a:p>
          <a:p>
            <a:pPr algn="l" rtl="0">
              <a:buFont typeface="Arial" panose="020B0604020202020204" pitchFamily="34" charset="0"/>
              <a:buChar char="•"/>
            </a:pPr>
            <a:r>
              <a:rPr lang="en-US" b="0" i="0" dirty="0">
                <a:solidFill>
                  <a:srgbClr val="000000"/>
                </a:solidFill>
                <a:effectLst/>
                <a:latin typeface="Helvetica Neue"/>
              </a:rPr>
              <a:t>continent: Information of continent the employee</a:t>
            </a:r>
          </a:p>
          <a:p>
            <a:pPr algn="l" rtl="0">
              <a:buFont typeface="Arial" panose="020B0604020202020204" pitchFamily="34" charset="0"/>
              <a:buChar char="•"/>
            </a:pPr>
            <a:r>
              <a:rPr lang="en-US" b="0" i="0" dirty="0" err="1">
                <a:solidFill>
                  <a:srgbClr val="000000"/>
                </a:solidFill>
                <a:effectLst/>
                <a:latin typeface="Helvetica Neue"/>
              </a:rPr>
              <a:t>education_of_employee</a:t>
            </a:r>
            <a:r>
              <a:rPr lang="en-US" b="0" i="0" dirty="0">
                <a:solidFill>
                  <a:srgbClr val="000000"/>
                </a:solidFill>
                <a:effectLst/>
                <a:latin typeface="Helvetica Neue"/>
              </a:rPr>
              <a:t>: Information of education of the employee</a:t>
            </a:r>
          </a:p>
          <a:p>
            <a:pPr algn="l" rtl="0">
              <a:buFont typeface="Arial" panose="020B0604020202020204" pitchFamily="34" charset="0"/>
              <a:buChar char="•"/>
            </a:pPr>
            <a:r>
              <a:rPr lang="en-US" b="0" i="0" dirty="0" err="1">
                <a:solidFill>
                  <a:srgbClr val="000000"/>
                </a:solidFill>
                <a:effectLst/>
                <a:latin typeface="Helvetica Neue"/>
              </a:rPr>
              <a:t>has_job_experience</a:t>
            </a:r>
            <a:r>
              <a:rPr lang="en-US" b="0" i="0" dirty="0">
                <a:solidFill>
                  <a:srgbClr val="000000"/>
                </a:solidFill>
                <a:effectLst/>
                <a:latin typeface="Helvetica Neue"/>
              </a:rPr>
              <a:t>: Does the employee has any job experience? Y= Yes; N = No</a:t>
            </a:r>
          </a:p>
          <a:p>
            <a:pPr algn="l" rtl="0">
              <a:buFont typeface="Arial" panose="020B0604020202020204" pitchFamily="34" charset="0"/>
              <a:buChar char="•"/>
            </a:pPr>
            <a:r>
              <a:rPr lang="en-US" b="0" i="0" dirty="0" err="1">
                <a:solidFill>
                  <a:srgbClr val="000000"/>
                </a:solidFill>
                <a:effectLst/>
                <a:latin typeface="Helvetica Neue"/>
              </a:rPr>
              <a:t>requires_job_training</a:t>
            </a:r>
            <a:r>
              <a:rPr lang="en-US" b="0" i="0" dirty="0">
                <a:solidFill>
                  <a:srgbClr val="000000"/>
                </a:solidFill>
                <a:effectLst/>
                <a:latin typeface="Helvetica Neue"/>
              </a:rPr>
              <a:t>: Does the employee require any job training? Y = Yes; N = No</a:t>
            </a:r>
          </a:p>
          <a:p>
            <a:pPr algn="l" rtl="0">
              <a:buFont typeface="Arial" panose="020B0604020202020204" pitchFamily="34" charset="0"/>
              <a:buChar char="•"/>
            </a:pPr>
            <a:r>
              <a:rPr lang="en-US" b="0" i="0" dirty="0" err="1">
                <a:solidFill>
                  <a:srgbClr val="000000"/>
                </a:solidFill>
                <a:effectLst/>
                <a:latin typeface="Helvetica Neue"/>
              </a:rPr>
              <a:t>no_of_employees</a:t>
            </a:r>
            <a:r>
              <a:rPr lang="en-US" b="0" i="0" dirty="0">
                <a:solidFill>
                  <a:srgbClr val="000000"/>
                </a:solidFill>
                <a:effectLst/>
                <a:latin typeface="Helvetica Neue"/>
              </a:rPr>
              <a:t>: Number of employees in the employer's company</a:t>
            </a:r>
          </a:p>
          <a:p>
            <a:pPr algn="l" rtl="0">
              <a:buFont typeface="Arial" panose="020B0604020202020204" pitchFamily="34" charset="0"/>
              <a:buChar char="•"/>
            </a:pPr>
            <a:r>
              <a:rPr lang="en-US" b="0" i="0" dirty="0" err="1">
                <a:solidFill>
                  <a:srgbClr val="000000"/>
                </a:solidFill>
                <a:effectLst/>
                <a:latin typeface="Helvetica Neue"/>
              </a:rPr>
              <a:t>yr_of_estab</a:t>
            </a:r>
            <a:r>
              <a:rPr lang="en-US" b="0" i="0" dirty="0">
                <a:solidFill>
                  <a:srgbClr val="000000"/>
                </a:solidFill>
                <a:effectLst/>
                <a:latin typeface="Helvetica Neue"/>
              </a:rPr>
              <a:t>: Year in which the employer's company was established</a:t>
            </a:r>
          </a:p>
          <a:p>
            <a:pPr algn="l" rtl="0">
              <a:buFont typeface="Arial" panose="020B0604020202020204" pitchFamily="34" charset="0"/>
              <a:buChar char="•"/>
            </a:pPr>
            <a:r>
              <a:rPr lang="en-US" b="0" i="0" dirty="0" err="1">
                <a:solidFill>
                  <a:srgbClr val="000000"/>
                </a:solidFill>
                <a:effectLst/>
                <a:latin typeface="Helvetica Neue"/>
              </a:rPr>
              <a:t>region_of_employment</a:t>
            </a:r>
            <a:r>
              <a:rPr lang="en-US" b="0" i="0" dirty="0">
                <a:solidFill>
                  <a:srgbClr val="000000"/>
                </a:solidFill>
                <a:effectLst/>
                <a:latin typeface="Helvetica Neue"/>
              </a:rPr>
              <a:t>: Information of foreign worker's intended region of employment in the US.</a:t>
            </a:r>
          </a:p>
          <a:p>
            <a:pPr algn="l" rtl="0">
              <a:buFont typeface="Arial" panose="020B0604020202020204" pitchFamily="34" charset="0"/>
              <a:buChar char="•"/>
            </a:pPr>
            <a:r>
              <a:rPr lang="en-US" b="0" i="0" dirty="0" err="1">
                <a:solidFill>
                  <a:srgbClr val="000000"/>
                </a:solidFill>
                <a:effectLst/>
                <a:latin typeface="Helvetica Neue"/>
              </a:rPr>
              <a:t>prevailing_wage</a:t>
            </a:r>
            <a:r>
              <a:rPr lang="en-US" b="0" i="0" dirty="0">
                <a:solidFill>
                  <a:srgbClr val="000000"/>
                </a:solidFill>
                <a:effectLst/>
                <a:latin typeface="Helvetica Neue"/>
              </a:rPr>
              <a:t>: Average wage paid to similarly employed workers in a specific occupation in the area of intended employment. The purpose of the prevailing wage is to ensure that the foreign worker is not underpaid compared to other workers offering the same or similar service in the same area of employment.</a:t>
            </a:r>
          </a:p>
          <a:p>
            <a:pPr algn="l" rtl="0">
              <a:buFont typeface="Arial" panose="020B0604020202020204" pitchFamily="34" charset="0"/>
              <a:buChar char="•"/>
            </a:pPr>
            <a:r>
              <a:rPr lang="en-US" b="0" i="0" dirty="0" err="1">
                <a:solidFill>
                  <a:srgbClr val="000000"/>
                </a:solidFill>
                <a:effectLst/>
                <a:latin typeface="Helvetica Neue"/>
              </a:rPr>
              <a:t>unit_of_wage</a:t>
            </a:r>
            <a:r>
              <a:rPr lang="en-US" b="0" i="0" dirty="0">
                <a:solidFill>
                  <a:srgbClr val="000000"/>
                </a:solidFill>
                <a:effectLst/>
                <a:latin typeface="Helvetica Neue"/>
              </a:rPr>
              <a:t>: Unit of prevailing wage. Values include Hourly, Weekly, Monthly, and Yearly.</a:t>
            </a:r>
          </a:p>
          <a:p>
            <a:pPr algn="l" rtl="0">
              <a:buFont typeface="Arial" panose="020B0604020202020204" pitchFamily="34" charset="0"/>
              <a:buChar char="•"/>
            </a:pPr>
            <a:r>
              <a:rPr lang="en-US" b="0" i="0" dirty="0" err="1">
                <a:solidFill>
                  <a:srgbClr val="000000"/>
                </a:solidFill>
                <a:effectLst/>
                <a:latin typeface="Helvetica Neue"/>
              </a:rPr>
              <a:t>full_time_position</a:t>
            </a:r>
            <a:r>
              <a:rPr lang="en-US" b="0" i="0" dirty="0">
                <a:solidFill>
                  <a:srgbClr val="000000"/>
                </a:solidFill>
                <a:effectLst/>
                <a:latin typeface="Helvetica Neue"/>
              </a:rPr>
              <a:t>: Is the position of work full-time? Y = Full Time Position; N = Part Time Position</a:t>
            </a:r>
          </a:p>
          <a:p>
            <a:pPr algn="l" rtl="0">
              <a:buFont typeface="Arial" panose="020B0604020202020204" pitchFamily="34" charset="0"/>
              <a:buChar char="•"/>
            </a:pPr>
            <a:r>
              <a:rPr lang="en-US" b="0" i="0" dirty="0" err="1">
                <a:solidFill>
                  <a:srgbClr val="000000"/>
                </a:solidFill>
                <a:effectLst/>
                <a:latin typeface="Helvetica Neue"/>
              </a:rPr>
              <a:t>case_status</a:t>
            </a:r>
            <a:r>
              <a:rPr lang="en-US" b="0" i="0" dirty="0">
                <a:solidFill>
                  <a:srgbClr val="000000"/>
                </a:solidFill>
                <a:effectLst/>
                <a:latin typeface="Helvetica Neue"/>
              </a:rPr>
              <a:t>: Flag indicating if the Visa was certified or denied</a:t>
            </a:r>
          </a:p>
          <a:p>
            <a:pPr algn="l" rtl="0">
              <a:buFont typeface="Arial" panose="020B0604020202020204" pitchFamily="34" charset="0"/>
              <a:buChar char="•"/>
            </a:pPr>
            <a:endParaRPr lang="en-US" dirty="0">
              <a:solidFill>
                <a:srgbClr val="000000"/>
              </a:solidFill>
              <a:latin typeface="Helvetica Neue"/>
            </a:endParaRPr>
          </a:p>
          <a:p>
            <a:r>
              <a:rPr lang="en-US" b="0" i="0" dirty="0">
                <a:solidFill>
                  <a:srgbClr val="000000"/>
                </a:solidFill>
                <a:effectLst/>
                <a:latin typeface="Helvetica Neue"/>
              </a:rPr>
              <a:t>The dataset has 25480 rows and 12 columns.</a:t>
            </a:r>
          </a:p>
          <a:p>
            <a:r>
              <a:rPr lang="en-US" b="0" i="0" dirty="0">
                <a:solidFill>
                  <a:srgbClr val="000000"/>
                </a:solidFill>
                <a:effectLst/>
                <a:latin typeface="Helvetica Neue"/>
              </a:rPr>
              <a:t>There are no duplicates in the data.</a:t>
            </a:r>
          </a:p>
          <a:p>
            <a:r>
              <a:rPr lang="en-US" dirty="0">
                <a:solidFill>
                  <a:srgbClr val="000000"/>
                </a:solidFill>
                <a:latin typeface="Helvetica Neue"/>
              </a:rPr>
              <a:t>There are no missing values in the dataset.</a:t>
            </a:r>
            <a:endParaRPr lang="en-US" b="0" i="0" dirty="0">
              <a:solidFill>
                <a:srgbClr val="000000"/>
              </a:solidFill>
              <a:effectLst/>
              <a:latin typeface="Helvetica Neue"/>
            </a:endParaRPr>
          </a:p>
          <a:p>
            <a:pPr algn="l" rtl="0">
              <a:buFont typeface="Arial" panose="020B0604020202020204" pitchFamily="34" charset="0"/>
              <a:buChar char="•"/>
            </a:pPr>
            <a:endParaRPr lang="en-US" b="0" i="0" dirty="0">
              <a:solidFill>
                <a:srgbClr val="000000"/>
              </a:solidFill>
              <a:effectLst/>
              <a:latin typeface="Helvetica Neue"/>
            </a:endParaRPr>
          </a:p>
        </p:txBody>
      </p:sp>
    </p:spTree>
    <p:extLst>
      <p:ext uri="{BB962C8B-B14F-4D97-AF65-F5344CB8AC3E}">
        <p14:creationId xmlns:p14="http://schemas.microsoft.com/office/powerpoint/2010/main" val="953712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9" name="Freeform: Shape 58">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1" name="Rectangle 60">
            <a:extLst>
              <a:ext uri="{FF2B5EF4-FFF2-40B4-BE49-F238E27FC236}">
                <a16:creationId xmlns:a16="http://schemas.microsoft.com/office/drawing/2014/main" id="{11CF6B73-2F2C-4A5F-8421-115F82C54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3C4976A5-330B-4440-8D88-831DCE910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Shape 64">
            <a:extLst>
              <a:ext uri="{FF2B5EF4-FFF2-40B4-BE49-F238E27FC236}">
                <a16:creationId xmlns:a16="http://schemas.microsoft.com/office/drawing/2014/main" id="{0A93FC7E-B408-4995-8012-F7427EE28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6761" y="0"/>
            <a:ext cx="4045238" cy="6858000"/>
          </a:xfrm>
          <a:custGeom>
            <a:avLst/>
            <a:gdLst>
              <a:gd name="connsiteX0" fmla="*/ 154644 w 4045238"/>
              <a:gd name="connsiteY0" fmla="*/ 0 h 6858000"/>
              <a:gd name="connsiteX1" fmla="*/ 4045238 w 4045238"/>
              <a:gd name="connsiteY1" fmla="*/ 0 h 6858000"/>
              <a:gd name="connsiteX2" fmla="*/ 4045238 w 4045238"/>
              <a:gd name="connsiteY2" fmla="*/ 6858000 h 6858000"/>
              <a:gd name="connsiteX3" fmla="*/ 0 w 4045238"/>
              <a:gd name="connsiteY3" fmla="*/ 6858000 h 6858000"/>
              <a:gd name="connsiteX4" fmla="*/ 3430955 w 4045238"/>
              <a:gd name="connsiteY4" fmla="*/ 3427045 h 6858000"/>
              <a:gd name="connsiteX5" fmla="*/ 176556 w 4045238"/>
              <a:gd name="connsiteY5" fmla="*/ 5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5238" h="6858000">
                <a:moveTo>
                  <a:pt x="154644" y="0"/>
                </a:moveTo>
                <a:lnTo>
                  <a:pt x="4045238" y="0"/>
                </a:lnTo>
                <a:lnTo>
                  <a:pt x="4045238" y="6858000"/>
                </a:lnTo>
                <a:lnTo>
                  <a:pt x="0" y="6858000"/>
                </a:lnTo>
                <a:cubicBezTo>
                  <a:pt x="1894864" y="6858000"/>
                  <a:pt x="3430955" y="5321909"/>
                  <a:pt x="3430955" y="3427045"/>
                </a:cubicBezTo>
                <a:cubicBezTo>
                  <a:pt x="3430955" y="1591396"/>
                  <a:pt x="1989370" y="92446"/>
                  <a:pt x="176556" y="554"/>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3C3277D7-0EB4-49CD-8216-DB2C82DDEABE}"/>
              </a:ext>
            </a:extLst>
          </p:cNvPr>
          <p:cNvSpPr>
            <a:spLocks noGrp="1"/>
          </p:cNvSpPr>
          <p:nvPr>
            <p:ph type="title"/>
          </p:nvPr>
        </p:nvSpPr>
        <p:spPr>
          <a:xfrm>
            <a:off x="6792746" y="982639"/>
            <a:ext cx="4618877" cy="3164949"/>
          </a:xfrm>
        </p:spPr>
        <p:txBody>
          <a:bodyPr vert="horz" lIns="91440" tIns="45720" rIns="91440" bIns="45720" rtlCol="0" anchor="b">
            <a:normAutofit/>
          </a:bodyPr>
          <a:lstStyle/>
          <a:p>
            <a:pPr>
              <a:lnSpc>
                <a:spcPct val="100000"/>
              </a:lnSpc>
            </a:pPr>
            <a:r>
              <a:rPr lang="en-US" sz="4400" dirty="0">
                <a:solidFill>
                  <a:srgbClr val="FFFFFF"/>
                </a:solidFill>
              </a:rPr>
              <a:t>EDA</a:t>
            </a:r>
            <a:br>
              <a:rPr lang="en-US" sz="4400" dirty="0">
                <a:solidFill>
                  <a:srgbClr val="FFFFFF"/>
                </a:solidFill>
              </a:rPr>
            </a:br>
            <a:r>
              <a:rPr lang="en-US" sz="4400" dirty="0">
                <a:solidFill>
                  <a:srgbClr val="FFFFFF"/>
                </a:solidFill>
              </a:rPr>
              <a:t>(univariate)</a:t>
            </a:r>
          </a:p>
        </p:txBody>
      </p:sp>
      <p:sp>
        <p:nvSpPr>
          <p:cNvPr id="67" name="Freeform: Shape 66">
            <a:extLst>
              <a:ext uri="{FF2B5EF4-FFF2-40B4-BE49-F238E27FC236}">
                <a16:creationId xmlns:a16="http://schemas.microsoft.com/office/drawing/2014/main" id="{906CC028-F356-4684-81FA-D45ABC62B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9011" y="4629344"/>
            <a:ext cx="6082988" cy="2228657"/>
          </a:xfrm>
          <a:custGeom>
            <a:avLst/>
            <a:gdLst>
              <a:gd name="connsiteX0" fmla="*/ 2442391 w 6082988"/>
              <a:gd name="connsiteY0" fmla="*/ 0 h 2228657"/>
              <a:gd name="connsiteX1" fmla="*/ 2552981 w 6082988"/>
              <a:gd name="connsiteY1" fmla="*/ 2797 h 2228657"/>
              <a:gd name="connsiteX2" fmla="*/ 6082988 w 6082988"/>
              <a:gd name="connsiteY2" fmla="*/ 2797 h 2228657"/>
              <a:gd name="connsiteX3" fmla="*/ 6082988 w 6082988"/>
              <a:gd name="connsiteY3" fmla="*/ 2228657 h 2228657"/>
              <a:gd name="connsiteX4" fmla="*/ 0 w 6082988"/>
              <a:gd name="connsiteY4" fmla="*/ 2228657 h 2228657"/>
              <a:gd name="connsiteX5" fmla="*/ 1301 w 6082988"/>
              <a:gd name="connsiteY5" fmla="*/ 2202876 h 2228657"/>
              <a:gd name="connsiteX6" fmla="*/ 2442391 w 6082988"/>
              <a:gd name="connsiteY6" fmla="*/ 0 h 2228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2988" h="2228657">
                <a:moveTo>
                  <a:pt x="2442391" y="0"/>
                </a:moveTo>
                <a:lnTo>
                  <a:pt x="2552981" y="2797"/>
                </a:lnTo>
                <a:lnTo>
                  <a:pt x="6082988" y="2797"/>
                </a:lnTo>
                <a:lnTo>
                  <a:pt x="6082988" y="2228657"/>
                </a:lnTo>
                <a:lnTo>
                  <a:pt x="0" y="2228657"/>
                </a:lnTo>
                <a:lnTo>
                  <a:pt x="1301" y="2202876"/>
                </a:lnTo>
                <a:cubicBezTo>
                  <a:pt x="126959" y="965554"/>
                  <a:pt x="1171917" y="0"/>
                  <a:pt x="2442391" y="0"/>
                </a:cubicBez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Content Placeholder 13" descr="Chart&#10;&#10;Description automatically generated">
            <a:extLst>
              <a:ext uri="{FF2B5EF4-FFF2-40B4-BE49-F238E27FC236}">
                <a16:creationId xmlns:a16="http://schemas.microsoft.com/office/drawing/2014/main" id="{67FADE90-DF74-4027-A4CC-30C9AC741A6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2934" y="678536"/>
            <a:ext cx="1626728" cy="2586082"/>
          </a:xfrm>
          <a:prstGeom prst="rect">
            <a:avLst/>
          </a:prstGeom>
        </p:spPr>
      </p:pic>
      <p:pic>
        <p:nvPicPr>
          <p:cNvPr id="18" name="Picture 17" descr="Chart, bar chart&#10;&#10;Description automatically generated">
            <a:extLst>
              <a:ext uri="{FF2B5EF4-FFF2-40B4-BE49-F238E27FC236}">
                <a16:creationId xmlns:a16="http://schemas.microsoft.com/office/drawing/2014/main" id="{BBE51408-47B8-43ED-9E86-E9EEFD4E2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8976" y="678536"/>
            <a:ext cx="1897000" cy="2586082"/>
          </a:xfrm>
          <a:prstGeom prst="rect">
            <a:avLst/>
          </a:prstGeom>
        </p:spPr>
      </p:pic>
      <p:pic>
        <p:nvPicPr>
          <p:cNvPr id="16" name="Content Placeholder 15" descr="Chart&#10;&#10;Description automatically generated">
            <a:extLst>
              <a:ext uri="{FF2B5EF4-FFF2-40B4-BE49-F238E27FC236}">
                <a16:creationId xmlns:a16="http://schemas.microsoft.com/office/drawing/2014/main" id="{EF834D8D-8B42-4977-A58E-9ACDEA3A9880}"/>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71279" y="3589194"/>
            <a:ext cx="1897000" cy="2586082"/>
          </a:xfrm>
          <a:prstGeom prst="rect">
            <a:avLst/>
          </a:prstGeom>
        </p:spPr>
      </p:pic>
      <p:pic>
        <p:nvPicPr>
          <p:cNvPr id="20" name="Picture 19" descr="Chart, bar chart&#10;&#10;Description automatically generated">
            <a:extLst>
              <a:ext uri="{FF2B5EF4-FFF2-40B4-BE49-F238E27FC236}">
                <a16:creationId xmlns:a16="http://schemas.microsoft.com/office/drawing/2014/main" id="{217ED09D-7D51-4520-8B15-C9F41E55FA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0544" y="3589194"/>
            <a:ext cx="2253864" cy="2586082"/>
          </a:xfrm>
          <a:prstGeom prst="rect">
            <a:avLst/>
          </a:prstGeom>
        </p:spPr>
      </p:pic>
    </p:spTree>
    <p:extLst>
      <p:ext uri="{BB962C8B-B14F-4D97-AF65-F5344CB8AC3E}">
        <p14:creationId xmlns:p14="http://schemas.microsoft.com/office/powerpoint/2010/main" val="112534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0" name="Rectangle 29">
            <a:extLst>
              <a:ext uri="{FF2B5EF4-FFF2-40B4-BE49-F238E27FC236}">
                <a16:creationId xmlns:a16="http://schemas.microsoft.com/office/drawing/2014/main" id="{11CF6B73-2F2C-4A5F-8421-115F82C54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C4976A5-330B-4440-8D88-831DCE910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0A93FC7E-B408-4995-8012-F7427EE28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6761" y="0"/>
            <a:ext cx="4045238" cy="6858000"/>
          </a:xfrm>
          <a:custGeom>
            <a:avLst/>
            <a:gdLst>
              <a:gd name="connsiteX0" fmla="*/ 154644 w 4045238"/>
              <a:gd name="connsiteY0" fmla="*/ 0 h 6858000"/>
              <a:gd name="connsiteX1" fmla="*/ 4045238 w 4045238"/>
              <a:gd name="connsiteY1" fmla="*/ 0 h 6858000"/>
              <a:gd name="connsiteX2" fmla="*/ 4045238 w 4045238"/>
              <a:gd name="connsiteY2" fmla="*/ 6858000 h 6858000"/>
              <a:gd name="connsiteX3" fmla="*/ 0 w 4045238"/>
              <a:gd name="connsiteY3" fmla="*/ 6858000 h 6858000"/>
              <a:gd name="connsiteX4" fmla="*/ 3430955 w 4045238"/>
              <a:gd name="connsiteY4" fmla="*/ 3427045 h 6858000"/>
              <a:gd name="connsiteX5" fmla="*/ 176556 w 4045238"/>
              <a:gd name="connsiteY5" fmla="*/ 5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5238" h="6858000">
                <a:moveTo>
                  <a:pt x="154644" y="0"/>
                </a:moveTo>
                <a:lnTo>
                  <a:pt x="4045238" y="0"/>
                </a:lnTo>
                <a:lnTo>
                  <a:pt x="4045238" y="6858000"/>
                </a:lnTo>
                <a:lnTo>
                  <a:pt x="0" y="6858000"/>
                </a:lnTo>
                <a:cubicBezTo>
                  <a:pt x="1894864" y="6858000"/>
                  <a:pt x="3430955" y="5321909"/>
                  <a:pt x="3430955" y="3427045"/>
                </a:cubicBezTo>
                <a:cubicBezTo>
                  <a:pt x="3430955" y="1591396"/>
                  <a:pt x="1989370" y="92446"/>
                  <a:pt x="176556" y="554"/>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3963D3B-0723-41E5-81F8-4C4D365E9E11}"/>
              </a:ext>
            </a:extLst>
          </p:cNvPr>
          <p:cNvSpPr>
            <a:spLocks noGrp="1"/>
          </p:cNvSpPr>
          <p:nvPr>
            <p:ph type="title"/>
          </p:nvPr>
        </p:nvSpPr>
        <p:spPr>
          <a:xfrm>
            <a:off x="6792746" y="982639"/>
            <a:ext cx="4618877" cy="3164949"/>
          </a:xfrm>
        </p:spPr>
        <p:txBody>
          <a:bodyPr vert="horz" lIns="91440" tIns="45720" rIns="91440" bIns="45720" rtlCol="0" anchor="ctr">
            <a:normAutofit/>
          </a:bodyPr>
          <a:lstStyle/>
          <a:p>
            <a:pPr>
              <a:lnSpc>
                <a:spcPct val="100000"/>
              </a:lnSpc>
            </a:pPr>
            <a:r>
              <a:rPr lang="en-US" dirty="0">
                <a:solidFill>
                  <a:srgbClr val="FFFFFF"/>
                </a:solidFill>
                <a:latin typeface="+mn-lt"/>
              </a:rPr>
              <a:t>Bivariate analysis</a:t>
            </a:r>
          </a:p>
        </p:txBody>
      </p:sp>
      <p:sp>
        <p:nvSpPr>
          <p:cNvPr id="36" name="Freeform: Shape 35">
            <a:extLst>
              <a:ext uri="{FF2B5EF4-FFF2-40B4-BE49-F238E27FC236}">
                <a16:creationId xmlns:a16="http://schemas.microsoft.com/office/drawing/2014/main" id="{906CC028-F356-4684-81FA-D45ABC62B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9011" y="4629344"/>
            <a:ext cx="6082988" cy="2228657"/>
          </a:xfrm>
          <a:custGeom>
            <a:avLst/>
            <a:gdLst>
              <a:gd name="connsiteX0" fmla="*/ 2442391 w 6082988"/>
              <a:gd name="connsiteY0" fmla="*/ 0 h 2228657"/>
              <a:gd name="connsiteX1" fmla="*/ 2552981 w 6082988"/>
              <a:gd name="connsiteY1" fmla="*/ 2797 h 2228657"/>
              <a:gd name="connsiteX2" fmla="*/ 6082988 w 6082988"/>
              <a:gd name="connsiteY2" fmla="*/ 2797 h 2228657"/>
              <a:gd name="connsiteX3" fmla="*/ 6082988 w 6082988"/>
              <a:gd name="connsiteY3" fmla="*/ 2228657 h 2228657"/>
              <a:gd name="connsiteX4" fmla="*/ 0 w 6082988"/>
              <a:gd name="connsiteY4" fmla="*/ 2228657 h 2228657"/>
              <a:gd name="connsiteX5" fmla="*/ 1301 w 6082988"/>
              <a:gd name="connsiteY5" fmla="*/ 2202876 h 2228657"/>
              <a:gd name="connsiteX6" fmla="*/ 2442391 w 6082988"/>
              <a:gd name="connsiteY6" fmla="*/ 0 h 2228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2988" h="2228657">
                <a:moveTo>
                  <a:pt x="2442391" y="0"/>
                </a:moveTo>
                <a:lnTo>
                  <a:pt x="2552981" y="2797"/>
                </a:lnTo>
                <a:lnTo>
                  <a:pt x="6082988" y="2797"/>
                </a:lnTo>
                <a:lnTo>
                  <a:pt x="6082988" y="2228657"/>
                </a:lnTo>
                <a:lnTo>
                  <a:pt x="0" y="2228657"/>
                </a:lnTo>
                <a:lnTo>
                  <a:pt x="1301" y="2202876"/>
                </a:lnTo>
                <a:cubicBezTo>
                  <a:pt x="126959" y="965554"/>
                  <a:pt x="1171917" y="0"/>
                  <a:pt x="2442391" y="0"/>
                </a:cubicBez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Chart, bar chart&#10;&#10;Description automatically generated">
            <a:extLst>
              <a:ext uri="{FF2B5EF4-FFF2-40B4-BE49-F238E27FC236}">
                <a16:creationId xmlns:a16="http://schemas.microsoft.com/office/drawing/2014/main" id="{7E6CD607-9AAE-4223-8447-A6500CDA4EC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975" y="1156799"/>
            <a:ext cx="2256647" cy="1629555"/>
          </a:xfrm>
          <a:prstGeom prst="rect">
            <a:avLst/>
          </a:prstGeom>
        </p:spPr>
      </p:pic>
      <p:pic>
        <p:nvPicPr>
          <p:cNvPr id="12" name="Picture 11" descr="Chart, bar chart&#10;&#10;Description automatically generated">
            <a:extLst>
              <a:ext uri="{FF2B5EF4-FFF2-40B4-BE49-F238E27FC236}">
                <a16:creationId xmlns:a16="http://schemas.microsoft.com/office/drawing/2014/main" id="{E3BEFCB4-B1BF-4E80-A04B-2E53A7D24C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434" y="1188548"/>
            <a:ext cx="2320085" cy="1566057"/>
          </a:xfrm>
          <a:prstGeom prst="rect">
            <a:avLst/>
          </a:prstGeom>
        </p:spPr>
      </p:pic>
      <p:pic>
        <p:nvPicPr>
          <p:cNvPr id="10" name="Picture 9" descr="Chart, bar chart&#10;&#10;Description automatically generated">
            <a:extLst>
              <a:ext uri="{FF2B5EF4-FFF2-40B4-BE49-F238E27FC236}">
                <a16:creationId xmlns:a16="http://schemas.microsoft.com/office/drawing/2014/main" id="{5B6CAC13-11D0-4F18-9502-5B604111A3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456" y="4067457"/>
            <a:ext cx="2256647" cy="1629555"/>
          </a:xfrm>
          <a:prstGeom prst="rect">
            <a:avLst/>
          </a:prstGeom>
        </p:spPr>
      </p:pic>
      <p:pic>
        <p:nvPicPr>
          <p:cNvPr id="6" name="Content Placeholder 5" descr="Chart, bar chart&#10;&#10;Description automatically generated">
            <a:extLst>
              <a:ext uri="{FF2B5EF4-FFF2-40B4-BE49-F238E27FC236}">
                <a16:creationId xmlns:a16="http://schemas.microsoft.com/office/drawing/2014/main" id="{CADF5966-3168-4865-B950-95C2FD49FCB3}"/>
              </a:ext>
            </a:extLst>
          </p:cNvPr>
          <p:cNvPicPr>
            <a:picLocks noGrp="1" noChangeAspect="1"/>
          </p:cNvPicPr>
          <p:nvPr>
            <p:ph sz="half" idx="1"/>
          </p:nvPr>
        </p:nvPicPr>
        <p:blipFill>
          <a:blip r:embed="rId5">
            <a:extLst>
              <a:ext uri="{28A0092B-C50C-407E-A947-70E740481C1C}">
                <a14:useLocalDpi xmlns:a14="http://schemas.microsoft.com/office/drawing/2010/main" val="0"/>
              </a:ext>
            </a:extLst>
          </a:blip>
          <a:stretch>
            <a:fillRect/>
          </a:stretch>
        </p:blipFill>
        <p:spPr>
          <a:xfrm>
            <a:off x="3157434" y="4180409"/>
            <a:ext cx="2320085" cy="1403651"/>
          </a:xfrm>
          <a:prstGeom prst="rect">
            <a:avLst/>
          </a:prstGeom>
        </p:spPr>
      </p:pic>
    </p:spTree>
    <p:extLst>
      <p:ext uri="{BB962C8B-B14F-4D97-AF65-F5344CB8AC3E}">
        <p14:creationId xmlns:p14="http://schemas.microsoft.com/office/powerpoint/2010/main" val="873371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2" name="Freeform: Shape 15">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3" name="Rectangle 17">
            <a:extLst>
              <a:ext uri="{FF2B5EF4-FFF2-40B4-BE49-F238E27FC236}">
                <a16:creationId xmlns:a16="http://schemas.microsoft.com/office/drawing/2014/main" id="{11CF6B73-2F2C-4A5F-8421-115F82C54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9">
            <a:extLst>
              <a:ext uri="{FF2B5EF4-FFF2-40B4-BE49-F238E27FC236}">
                <a16:creationId xmlns:a16="http://schemas.microsoft.com/office/drawing/2014/main" id="{3C4976A5-330B-4440-8D88-831DCE910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21">
            <a:extLst>
              <a:ext uri="{FF2B5EF4-FFF2-40B4-BE49-F238E27FC236}">
                <a16:creationId xmlns:a16="http://schemas.microsoft.com/office/drawing/2014/main" id="{0A93FC7E-B408-4995-8012-F7427EE28D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6761" y="0"/>
            <a:ext cx="4045238" cy="6858000"/>
          </a:xfrm>
          <a:custGeom>
            <a:avLst/>
            <a:gdLst>
              <a:gd name="connsiteX0" fmla="*/ 154644 w 4045238"/>
              <a:gd name="connsiteY0" fmla="*/ 0 h 6858000"/>
              <a:gd name="connsiteX1" fmla="*/ 4045238 w 4045238"/>
              <a:gd name="connsiteY1" fmla="*/ 0 h 6858000"/>
              <a:gd name="connsiteX2" fmla="*/ 4045238 w 4045238"/>
              <a:gd name="connsiteY2" fmla="*/ 6858000 h 6858000"/>
              <a:gd name="connsiteX3" fmla="*/ 0 w 4045238"/>
              <a:gd name="connsiteY3" fmla="*/ 6858000 h 6858000"/>
              <a:gd name="connsiteX4" fmla="*/ 3430955 w 4045238"/>
              <a:gd name="connsiteY4" fmla="*/ 3427045 h 6858000"/>
              <a:gd name="connsiteX5" fmla="*/ 176556 w 4045238"/>
              <a:gd name="connsiteY5" fmla="*/ 5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5238" h="6858000">
                <a:moveTo>
                  <a:pt x="154644" y="0"/>
                </a:moveTo>
                <a:lnTo>
                  <a:pt x="4045238" y="0"/>
                </a:lnTo>
                <a:lnTo>
                  <a:pt x="4045238" y="6858000"/>
                </a:lnTo>
                <a:lnTo>
                  <a:pt x="0" y="6858000"/>
                </a:lnTo>
                <a:cubicBezTo>
                  <a:pt x="1894864" y="6858000"/>
                  <a:pt x="3430955" y="5321909"/>
                  <a:pt x="3430955" y="3427045"/>
                </a:cubicBezTo>
                <a:cubicBezTo>
                  <a:pt x="3430955" y="1591396"/>
                  <a:pt x="1989370" y="92446"/>
                  <a:pt x="176556" y="554"/>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BA1205-F802-44FC-8257-2AE04DC7E295}"/>
              </a:ext>
            </a:extLst>
          </p:cNvPr>
          <p:cNvSpPr>
            <a:spLocks noGrp="1"/>
          </p:cNvSpPr>
          <p:nvPr>
            <p:ph type="title"/>
          </p:nvPr>
        </p:nvSpPr>
        <p:spPr>
          <a:xfrm>
            <a:off x="6792746" y="982639"/>
            <a:ext cx="4618877" cy="3164949"/>
          </a:xfrm>
        </p:spPr>
        <p:txBody>
          <a:bodyPr vert="horz" lIns="91440" tIns="45720" rIns="91440" bIns="45720" rtlCol="0" anchor="ctr">
            <a:normAutofit/>
          </a:bodyPr>
          <a:lstStyle/>
          <a:p>
            <a:r>
              <a:rPr lang="en-US" sz="4400" dirty="0">
                <a:solidFill>
                  <a:srgbClr val="FFFFFF"/>
                </a:solidFill>
                <a:latin typeface="+mn-lt"/>
              </a:rPr>
              <a:t>Bivariate analysis</a:t>
            </a:r>
          </a:p>
        </p:txBody>
      </p:sp>
      <p:sp>
        <p:nvSpPr>
          <p:cNvPr id="46" name="Freeform: Shape 23">
            <a:extLst>
              <a:ext uri="{FF2B5EF4-FFF2-40B4-BE49-F238E27FC236}">
                <a16:creationId xmlns:a16="http://schemas.microsoft.com/office/drawing/2014/main" id="{906CC028-F356-4684-81FA-D45ABC62B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9011" y="4629344"/>
            <a:ext cx="6082988" cy="2228657"/>
          </a:xfrm>
          <a:custGeom>
            <a:avLst/>
            <a:gdLst>
              <a:gd name="connsiteX0" fmla="*/ 2442391 w 6082988"/>
              <a:gd name="connsiteY0" fmla="*/ 0 h 2228657"/>
              <a:gd name="connsiteX1" fmla="*/ 2552981 w 6082988"/>
              <a:gd name="connsiteY1" fmla="*/ 2797 h 2228657"/>
              <a:gd name="connsiteX2" fmla="*/ 6082988 w 6082988"/>
              <a:gd name="connsiteY2" fmla="*/ 2797 h 2228657"/>
              <a:gd name="connsiteX3" fmla="*/ 6082988 w 6082988"/>
              <a:gd name="connsiteY3" fmla="*/ 2228657 h 2228657"/>
              <a:gd name="connsiteX4" fmla="*/ 0 w 6082988"/>
              <a:gd name="connsiteY4" fmla="*/ 2228657 h 2228657"/>
              <a:gd name="connsiteX5" fmla="*/ 1301 w 6082988"/>
              <a:gd name="connsiteY5" fmla="*/ 2202876 h 2228657"/>
              <a:gd name="connsiteX6" fmla="*/ 2442391 w 6082988"/>
              <a:gd name="connsiteY6" fmla="*/ 0 h 2228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2988" h="2228657">
                <a:moveTo>
                  <a:pt x="2442391" y="0"/>
                </a:moveTo>
                <a:lnTo>
                  <a:pt x="2552981" y="2797"/>
                </a:lnTo>
                <a:lnTo>
                  <a:pt x="6082988" y="2797"/>
                </a:lnTo>
                <a:lnTo>
                  <a:pt x="6082988" y="2228657"/>
                </a:lnTo>
                <a:lnTo>
                  <a:pt x="0" y="2228657"/>
                </a:lnTo>
                <a:lnTo>
                  <a:pt x="1301" y="2202876"/>
                </a:lnTo>
                <a:cubicBezTo>
                  <a:pt x="126959" y="965554"/>
                  <a:pt x="1171917" y="0"/>
                  <a:pt x="2442391" y="0"/>
                </a:cubicBez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Picture 10" descr="Chart, line chart&#10;&#10;Description automatically generated">
            <a:extLst>
              <a:ext uri="{FF2B5EF4-FFF2-40B4-BE49-F238E27FC236}">
                <a16:creationId xmlns:a16="http://schemas.microsoft.com/office/drawing/2014/main" id="{2CDB8EEC-E808-42FE-9ED9-8213EB27F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975" y="1384849"/>
            <a:ext cx="2256647" cy="1173456"/>
          </a:xfrm>
          <a:prstGeom prst="rect">
            <a:avLst/>
          </a:prstGeom>
        </p:spPr>
      </p:pic>
      <p:pic>
        <p:nvPicPr>
          <p:cNvPr id="9" name="Picture 8" descr="Chart, line chart&#10;&#10;Description automatically generated">
            <a:extLst>
              <a:ext uri="{FF2B5EF4-FFF2-40B4-BE49-F238E27FC236}">
                <a16:creationId xmlns:a16="http://schemas.microsoft.com/office/drawing/2014/main" id="{723C62A7-4FFD-4674-8E29-879F017511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7434" y="1423457"/>
            <a:ext cx="2320085" cy="1096240"/>
          </a:xfrm>
          <a:prstGeom prst="rect">
            <a:avLst/>
          </a:prstGeom>
        </p:spPr>
      </p:pic>
      <p:pic>
        <p:nvPicPr>
          <p:cNvPr id="5" name="Content Placeholder 4" descr="Chart, line chart&#10;&#10;Description automatically generated">
            <a:extLst>
              <a:ext uri="{FF2B5EF4-FFF2-40B4-BE49-F238E27FC236}">
                <a16:creationId xmlns:a16="http://schemas.microsoft.com/office/drawing/2014/main" id="{48242A22-289A-4A60-805D-56F267B119F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91456" y="4346281"/>
            <a:ext cx="2256647" cy="1071907"/>
          </a:xfrm>
          <a:prstGeom prst="rect">
            <a:avLst/>
          </a:prstGeom>
        </p:spPr>
      </p:pic>
      <p:pic>
        <p:nvPicPr>
          <p:cNvPr id="7" name="Picture 6" descr="Chart, line chart&#10;&#10;Description automatically generated">
            <a:extLst>
              <a:ext uri="{FF2B5EF4-FFF2-40B4-BE49-F238E27FC236}">
                <a16:creationId xmlns:a16="http://schemas.microsoft.com/office/drawing/2014/main" id="{98BB7D5B-4EC7-48BF-BBAD-4CF382873B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7434" y="4334115"/>
            <a:ext cx="2320085" cy="1096240"/>
          </a:xfrm>
          <a:prstGeom prst="rect">
            <a:avLst/>
          </a:prstGeom>
        </p:spPr>
      </p:pic>
    </p:spTree>
    <p:extLst>
      <p:ext uri="{BB962C8B-B14F-4D97-AF65-F5344CB8AC3E}">
        <p14:creationId xmlns:p14="http://schemas.microsoft.com/office/powerpoint/2010/main" val="208227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213B-0ABE-4697-9966-D233DEC420D4}"/>
              </a:ext>
            </a:extLst>
          </p:cNvPr>
          <p:cNvSpPr>
            <a:spLocks noGrp="1"/>
          </p:cNvSpPr>
          <p:nvPr>
            <p:ph type="title"/>
          </p:nvPr>
        </p:nvSpPr>
        <p:spPr/>
        <p:txBody>
          <a:bodyPr/>
          <a:lstStyle/>
          <a:p>
            <a:r>
              <a:rPr lang="en-US" dirty="0">
                <a:latin typeface="+mn-lt"/>
              </a:rPr>
              <a:t>Model evaluation criterion</a:t>
            </a:r>
            <a:br>
              <a:rPr lang="en-US" dirty="0">
                <a:latin typeface="+mn-lt"/>
              </a:rPr>
            </a:br>
            <a:endParaRPr lang="en-US" dirty="0">
              <a:latin typeface="+mn-lt"/>
            </a:endParaRPr>
          </a:p>
        </p:txBody>
      </p:sp>
      <p:sp>
        <p:nvSpPr>
          <p:cNvPr id="3" name="Content Placeholder 2">
            <a:extLst>
              <a:ext uri="{FF2B5EF4-FFF2-40B4-BE49-F238E27FC236}">
                <a16:creationId xmlns:a16="http://schemas.microsoft.com/office/drawing/2014/main" id="{76503894-C163-4637-A936-4E430D85BE59}"/>
              </a:ext>
            </a:extLst>
          </p:cNvPr>
          <p:cNvSpPr>
            <a:spLocks noGrp="1"/>
          </p:cNvSpPr>
          <p:nvPr>
            <p:ph idx="1"/>
          </p:nvPr>
        </p:nvSpPr>
        <p:spPr>
          <a:xfrm>
            <a:off x="914400" y="1173707"/>
            <a:ext cx="9914860" cy="4869284"/>
          </a:xfrm>
        </p:spPr>
        <p:txBody>
          <a:bodyPr>
            <a:noAutofit/>
          </a:bodyPr>
          <a:lstStyle/>
          <a:p>
            <a:pPr marL="0" indent="0">
              <a:buNone/>
            </a:pPr>
            <a:endParaRPr lang="en-US" sz="1400" dirty="0"/>
          </a:p>
          <a:p>
            <a:pPr marL="0" indent="0">
              <a:buNone/>
            </a:pPr>
            <a:r>
              <a:rPr lang="en-US" sz="1400" dirty="0"/>
              <a:t>Model can make wrong predictions as:</a:t>
            </a:r>
          </a:p>
          <a:p>
            <a:pPr marL="0" indent="0">
              <a:buNone/>
            </a:pPr>
            <a:r>
              <a:rPr lang="en-US" sz="1400" dirty="0"/>
              <a:t>1.  Model predicts that the visa application will get certified but in reality, the visa application should get denied.</a:t>
            </a:r>
          </a:p>
          <a:p>
            <a:pPr marL="0" indent="0">
              <a:buNone/>
            </a:pPr>
            <a:r>
              <a:rPr lang="en-US" sz="1400" dirty="0"/>
              <a:t>2.  Model predicts that the visa application will not get certified but in reality, the visa application should get certified.</a:t>
            </a:r>
          </a:p>
          <a:p>
            <a:pPr marL="0" indent="0">
              <a:buNone/>
            </a:pPr>
            <a:endParaRPr lang="en-US" sz="1400" dirty="0"/>
          </a:p>
          <a:p>
            <a:pPr marL="0" indent="0">
              <a:buNone/>
            </a:pPr>
            <a:r>
              <a:rPr lang="en-US" sz="1400" dirty="0"/>
              <a:t>Which case is more important?</a:t>
            </a:r>
          </a:p>
          <a:p>
            <a:pPr marL="0" indent="0">
              <a:buNone/>
            </a:pPr>
            <a:r>
              <a:rPr lang="en-US" sz="1400" dirty="0"/>
              <a:t>Both the cases are important as:    </a:t>
            </a:r>
          </a:p>
          <a:p>
            <a:pPr marL="0" indent="0">
              <a:buNone/>
            </a:pPr>
            <a:r>
              <a:rPr lang="en-US" sz="1400" dirty="0"/>
              <a:t>* If a visa is certified when it had to be denied a wrong employee will get the job position while US citizens will miss the opportunity to work on that position.</a:t>
            </a:r>
          </a:p>
          <a:p>
            <a:pPr marL="0" indent="0">
              <a:buNone/>
            </a:pPr>
            <a:r>
              <a:rPr lang="en-US" sz="1400" dirty="0"/>
              <a:t>* If a visa is denied when it had to be certified the U.S. will lose a suitable human resource that can contribute to the economy.</a:t>
            </a:r>
          </a:p>
          <a:p>
            <a:pPr marL="0" indent="0">
              <a:buNone/>
            </a:pPr>
            <a:endParaRPr lang="en-US" sz="1400" dirty="0"/>
          </a:p>
          <a:p>
            <a:pPr marL="0" indent="0">
              <a:buNone/>
            </a:pPr>
            <a:r>
              <a:rPr lang="en-US" sz="1400" dirty="0"/>
              <a:t>How to reduce the losses?</a:t>
            </a:r>
          </a:p>
          <a:p>
            <a:pPr marL="0" indent="0">
              <a:buNone/>
            </a:pPr>
            <a:r>
              <a:rPr lang="en-US" sz="1400" dirty="0"/>
              <a:t>F1 Score can be used in the metric for evaluation of the model, greater the F1 score higher are the chances of minimizing False Negatives and False Positives.</a:t>
            </a:r>
          </a:p>
          <a:p>
            <a:pPr marL="0" indent="0">
              <a:buNone/>
            </a:pPr>
            <a:r>
              <a:rPr lang="en-US" sz="1400" dirty="0"/>
              <a:t>We will use balanced class weights so that model focuses equally on both classes if the need be.</a:t>
            </a:r>
          </a:p>
          <a:p>
            <a:endParaRPr lang="en-US" sz="1400" dirty="0"/>
          </a:p>
          <a:p>
            <a:endParaRPr lang="en-US" sz="1400" dirty="0"/>
          </a:p>
        </p:txBody>
      </p:sp>
    </p:spTree>
    <p:extLst>
      <p:ext uri="{BB962C8B-B14F-4D97-AF65-F5344CB8AC3E}">
        <p14:creationId xmlns:p14="http://schemas.microsoft.com/office/powerpoint/2010/main" val="885352357"/>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docProps/app.xml><?xml version="1.0" encoding="utf-8"?>
<Properties xmlns="http://schemas.openxmlformats.org/officeDocument/2006/extended-properties" xmlns:vt="http://schemas.openxmlformats.org/officeDocument/2006/docPropsVTypes">
  <Template>Mod overlay</Template>
  <TotalTime>485</TotalTime>
  <Words>1363</Words>
  <Application>Microsoft Office PowerPoint</Application>
  <PresentationFormat>Widescreen</PresentationFormat>
  <Paragraphs>201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Nova Light</vt:lpstr>
      <vt:lpstr>Elephant</vt:lpstr>
      <vt:lpstr>Helvetica Neue</vt:lpstr>
      <vt:lpstr>inherit</vt:lpstr>
      <vt:lpstr>ModOverlayVTI</vt:lpstr>
      <vt:lpstr>EasyVisa Project  Business Presentation</vt:lpstr>
      <vt:lpstr>Contents</vt:lpstr>
      <vt:lpstr>Business Problem Overview and Solution Approach  Context</vt:lpstr>
      <vt:lpstr>Objective: </vt:lpstr>
      <vt:lpstr>Data overview</vt:lpstr>
      <vt:lpstr>EDA (univariate)</vt:lpstr>
      <vt:lpstr>Bivariate analysis</vt:lpstr>
      <vt:lpstr>Bivariate analysis</vt:lpstr>
      <vt:lpstr>Model evaluation criterion </vt:lpstr>
      <vt:lpstr>Model performance summary for Training data.</vt:lpstr>
      <vt:lpstr>Model performance summary for Test data.</vt:lpstr>
      <vt:lpstr> Profile for the applicants for whom the visa should be certified or denied based on the drivers that significantly influence the case status.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EasyVisa Project  Business Presentation</dc:title>
  <dc:creator>Nii Kwartei Quartey</dc:creator>
  <cp:lastModifiedBy>Nii Kwartei Quartey</cp:lastModifiedBy>
  <cp:revision>1</cp:revision>
  <dcterms:created xsi:type="dcterms:W3CDTF">2021-11-19T18:05:49Z</dcterms:created>
  <dcterms:modified xsi:type="dcterms:W3CDTF">2021-11-20T02:10:53Z</dcterms:modified>
</cp:coreProperties>
</file>