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80" r:id="rId21"/>
    <p:sldId id="281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1DED45-6DA3-496A-ADEF-A7F0DB772987}">
          <p14:sldIdLst>
            <p14:sldId id="257"/>
            <p14:sldId id="256"/>
            <p14:sldId id="258"/>
            <p14:sldId id="259"/>
          </p14:sldIdLst>
        </p14:section>
        <p14:section name="Univariate analysis" id="{294F9FB8-E457-46E7-AD2B-558F5BC56CAC}">
          <p14:sldIdLst>
            <p14:sldId id="260"/>
            <p14:sldId id="262"/>
            <p14:sldId id="261"/>
            <p14:sldId id="264"/>
            <p14:sldId id="263"/>
            <p14:sldId id="265"/>
            <p14:sldId id="266"/>
            <p14:sldId id="267"/>
            <p14:sldId id="269"/>
          </p14:sldIdLst>
        </p14:section>
        <p14:section name="Bivariate analysis" id="{F98CC018-E626-40BA-BEC7-A5B919262E0C}">
          <p14:sldIdLst>
            <p14:sldId id="268"/>
            <p14:sldId id="270"/>
            <p14:sldId id="271"/>
            <p14:sldId id="272"/>
            <p14:sldId id="273"/>
            <p14:sldId id="274"/>
          </p14:sldIdLst>
        </p14:section>
        <p14:section name="Multivariate analysis" id="{0F9DB32F-EBF9-4E08-9684-693809892209}">
          <p14:sldIdLst>
            <p14:sldId id="280"/>
            <p14:sldId id="281"/>
            <p14:sldId id="277"/>
          </p14:sldIdLst>
        </p14:section>
        <p14:section name="Conclusion" id="{34EFC086-DE05-4423-8D0C-A66A571F5131}">
          <p14:sldIdLst>
            <p14:sldId id="278"/>
          </p14:sldIdLst>
        </p14:section>
        <p14:section name="Recommendation" id="{22591C57-27F7-4090-BFB9-48E1B1965C16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i Kwartei Quartey" initials="NKQ" lastIdx="4" clrIdx="0">
    <p:extLst>
      <p:ext uri="{19B8F6BF-5375-455C-9EA6-DF929625EA0E}">
        <p15:presenceInfo xmlns:p15="http://schemas.microsoft.com/office/powerpoint/2012/main" userId="cb48d48cc71265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28DDE6-C6EA-4D76-BE14-39F13D318902}" v="107" dt="2021-08-06T14:11:48.8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i Kwartei Quartey" userId="cb48d48cc7126530" providerId="LiveId" clId="{6E28DDE6-C6EA-4D76-BE14-39F13D318902}"/>
    <pc:docChg chg="undo redo custSel addSld delSld modSld modMainMaster addSection delSection modSection">
      <pc:chgData name="Nii Kwartei Quartey" userId="cb48d48cc7126530" providerId="LiveId" clId="{6E28DDE6-C6EA-4D76-BE14-39F13D318902}" dt="2021-08-06T15:03:06.930" v="973" actId="313"/>
      <pc:docMkLst>
        <pc:docMk/>
      </pc:docMkLst>
      <pc:sldChg chg="modSp mod setBg">
        <pc:chgData name="Nii Kwartei Quartey" userId="cb48d48cc7126530" providerId="LiveId" clId="{6E28DDE6-C6EA-4D76-BE14-39F13D318902}" dt="2021-08-06T12:12:17.967" v="32" actId="20577"/>
        <pc:sldMkLst>
          <pc:docMk/>
          <pc:sldMk cId="3382003246" sldId="256"/>
        </pc:sldMkLst>
        <pc:spChg chg="mod">
          <ac:chgData name="Nii Kwartei Quartey" userId="cb48d48cc7126530" providerId="LiveId" clId="{6E28DDE6-C6EA-4D76-BE14-39F13D318902}" dt="2021-08-06T12:12:17.967" v="32" actId="20577"/>
          <ac:spMkLst>
            <pc:docMk/>
            <pc:sldMk cId="3382003246" sldId="256"/>
            <ac:spMk id="7" creationId="{1B5453D4-C623-4A0E-9FFC-4C5A7176B73E}"/>
          </ac:spMkLst>
        </pc:spChg>
      </pc:sldChg>
      <pc:sldChg chg="modSp mod setBg">
        <pc:chgData name="Nii Kwartei Quartey" userId="cb48d48cc7126530" providerId="LiveId" clId="{6E28DDE6-C6EA-4D76-BE14-39F13D318902}" dt="2021-08-06T12:06:20.180" v="19" actId="207"/>
        <pc:sldMkLst>
          <pc:docMk/>
          <pc:sldMk cId="659132457" sldId="257"/>
        </pc:sldMkLst>
        <pc:spChg chg="mod">
          <ac:chgData name="Nii Kwartei Quartey" userId="cb48d48cc7126530" providerId="LiveId" clId="{6E28DDE6-C6EA-4D76-BE14-39F13D318902}" dt="2021-08-06T12:06:20.180" v="19" actId="207"/>
          <ac:spMkLst>
            <pc:docMk/>
            <pc:sldMk cId="659132457" sldId="257"/>
            <ac:spMk id="2" creationId="{305B23EA-791B-46D7-BB46-F35E603FA860}"/>
          </ac:spMkLst>
        </pc:spChg>
        <pc:spChg chg="mod">
          <ac:chgData name="Nii Kwartei Quartey" userId="cb48d48cc7126530" providerId="LiveId" clId="{6E28DDE6-C6EA-4D76-BE14-39F13D318902}" dt="2021-08-06T12:05:22.543" v="18" actId="207"/>
          <ac:spMkLst>
            <pc:docMk/>
            <pc:sldMk cId="659132457" sldId="257"/>
            <ac:spMk id="3" creationId="{D171095E-8717-4DA1-822B-E04FFAB0E8D7}"/>
          </ac:spMkLst>
        </pc:spChg>
      </pc:sldChg>
      <pc:sldChg chg="modSp mod setBg">
        <pc:chgData name="Nii Kwartei Quartey" userId="cb48d48cc7126530" providerId="LiveId" clId="{6E28DDE6-C6EA-4D76-BE14-39F13D318902}" dt="2021-08-06T15:03:06.930" v="973" actId="313"/>
        <pc:sldMkLst>
          <pc:docMk/>
          <pc:sldMk cId="3825289555" sldId="258"/>
        </pc:sldMkLst>
        <pc:spChg chg="mod">
          <ac:chgData name="Nii Kwartei Quartey" userId="cb48d48cc7126530" providerId="LiveId" clId="{6E28DDE6-C6EA-4D76-BE14-39F13D318902}" dt="2021-08-06T15:03:06.930" v="973" actId="313"/>
          <ac:spMkLst>
            <pc:docMk/>
            <pc:sldMk cId="3825289555" sldId="258"/>
            <ac:spMk id="4" creationId="{116B867D-EC9C-493B-B150-265B56DFBD47}"/>
          </ac:spMkLst>
        </pc:spChg>
      </pc:sldChg>
      <pc:sldChg chg="modSp mod setBg">
        <pc:chgData name="Nii Kwartei Quartey" userId="cb48d48cc7126530" providerId="LiveId" clId="{6E28DDE6-C6EA-4D76-BE14-39F13D318902}" dt="2021-08-06T12:07:04.472" v="21" actId="207"/>
        <pc:sldMkLst>
          <pc:docMk/>
          <pc:sldMk cId="2016980421" sldId="259"/>
        </pc:sldMkLst>
        <pc:spChg chg="mod">
          <ac:chgData name="Nii Kwartei Quartey" userId="cb48d48cc7126530" providerId="LiveId" clId="{6E28DDE6-C6EA-4D76-BE14-39F13D318902}" dt="2021-08-06T12:07:04.472" v="21" actId="207"/>
          <ac:spMkLst>
            <pc:docMk/>
            <pc:sldMk cId="2016980421" sldId="259"/>
            <ac:spMk id="4" creationId="{9761CD19-4B08-498D-92B6-64A10D5E79FF}"/>
          </ac:spMkLst>
        </pc:spChg>
        <pc:spChg chg="mod">
          <ac:chgData name="Nii Kwartei Quartey" userId="cb48d48cc7126530" providerId="LiveId" clId="{6E28DDE6-C6EA-4D76-BE14-39F13D318902}" dt="2021-08-06T12:06:38.253" v="20" actId="207"/>
          <ac:spMkLst>
            <pc:docMk/>
            <pc:sldMk cId="2016980421" sldId="259"/>
            <ac:spMk id="5" creationId="{6844F9C1-6E39-4BBA-BE48-A16B6A89115C}"/>
          </ac:spMkLst>
        </pc:spChg>
      </pc:sldChg>
      <pc:sldChg chg="addSp delSp modSp mod setBg modClrScheme delDesignElem chgLayout">
        <pc:chgData name="Nii Kwartei Quartey" userId="cb48d48cc7126530" providerId="LiveId" clId="{6E28DDE6-C6EA-4D76-BE14-39F13D318902}" dt="2021-08-06T12:32:01.947" v="128" actId="255"/>
        <pc:sldMkLst>
          <pc:docMk/>
          <pc:sldMk cId="1096028039" sldId="260"/>
        </pc:sldMkLst>
        <pc:spChg chg="mod ord">
          <ac:chgData name="Nii Kwartei Quartey" userId="cb48d48cc7126530" providerId="LiveId" clId="{6E28DDE6-C6EA-4D76-BE14-39F13D318902}" dt="2021-08-06T12:15:29.674" v="51" actId="20577"/>
          <ac:spMkLst>
            <pc:docMk/>
            <pc:sldMk cId="1096028039" sldId="260"/>
            <ac:spMk id="14" creationId="{8F3E9CD6-3C98-443F-B31B-F69B49585F9D}"/>
          </ac:spMkLst>
        </pc:spChg>
        <pc:spChg chg="del mod ord">
          <ac:chgData name="Nii Kwartei Quartey" userId="cb48d48cc7126530" providerId="LiveId" clId="{6E28DDE6-C6EA-4D76-BE14-39F13D318902}" dt="2021-08-06T12:14:30.175" v="37" actId="700"/>
          <ac:spMkLst>
            <pc:docMk/>
            <pc:sldMk cId="1096028039" sldId="260"/>
            <ac:spMk id="45" creationId="{5A73595B-822E-48D2-9BFF-2A9E1AB7195B}"/>
          </ac:spMkLst>
        </pc:spChg>
        <pc:spChg chg="del">
          <ac:chgData name="Nii Kwartei Quartey" userId="cb48d48cc7126530" providerId="LiveId" clId="{6E28DDE6-C6EA-4D76-BE14-39F13D318902}" dt="2021-08-06T12:14:30.175" v="37" actId="700"/>
          <ac:spMkLst>
            <pc:docMk/>
            <pc:sldMk cId="1096028039" sldId="260"/>
            <ac:spMk id="93" creationId="{E9B448F0-DA06-4165-AB5F-4330A20E06D0}"/>
          </ac:spMkLst>
        </pc:spChg>
        <pc:spChg chg="add mod ord">
          <ac:chgData name="Nii Kwartei Quartey" userId="cb48d48cc7126530" providerId="LiveId" clId="{6E28DDE6-C6EA-4D76-BE14-39F13D318902}" dt="2021-08-06T12:14:30.175" v="37" actId="700"/>
          <ac:spMkLst>
            <pc:docMk/>
            <pc:sldMk cId="1096028039" sldId="260"/>
            <ac:spMk id="4096" creationId="{8A72E6BD-815F-4672-9C9C-987C450F4632}"/>
          </ac:spMkLst>
        </pc:spChg>
        <pc:spChg chg="add mod ord">
          <ac:chgData name="Nii Kwartei Quartey" userId="cb48d48cc7126530" providerId="LiveId" clId="{6E28DDE6-C6EA-4D76-BE14-39F13D318902}" dt="2021-08-06T12:32:01.947" v="128" actId="255"/>
          <ac:spMkLst>
            <pc:docMk/>
            <pc:sldMk cId="1096028039" sldId="260"/>
            <ac:spMk id="4097" creationId="{AAF88A62-52F4-4E44-875D-78D2269BE7D3}"/>
          </ac:spMkLst>
        </pc:spChg>
        <pc:grpChg chg="del">
          <ac:chgData name="Nii Kwartei Quartey" userId="cb48d48cc7126530" providerId="LiveId" clId="{6E28DDE6-C6EA-4D76-BE14-39F13D318902}" dt="2021-08-06T12:14:30.175" v="37" actId="700"/>
          <ac:grpSpMkLst>
            <pc:docMk/>
            <pc:sldMk cId="1096028039" sldId="260"/>
            <ac:grpSpMk id="52" creationId="{3BAEF7DA-43C4-4736-B5A3-B48E6125AB2D}"/>
          </ac:grpSpMkLst>
        </pc:grpChg>
        <pc:grpChg chg="del">
          <ac:chgData name="Nii Kwartei Quartey" userId="cb48d48cc7126530" providerId="LiveId" clId="{6E28DDE6-C6EA-4D76-BE14-39F13D318902}" dt="2021-08-06T12:14:30.175" v="37" actId="700"/>
          <ac:grpSpMkLst>
            <pc:docMk/>
            <pc:sldMk cId="1096028039" sldId="260"/>
            <ac:grpSpMk id="97" creationId="{2576BCDF-119F-4EB5-83D7-ED823C93EBBD}"/>
          </ac:grpSpMkLst>
        </pc:grpChg>
        <pc:grpChg chg="del">
          <ac:chgData name="Nii Kwartei Quartey" userId="cb48d48cc7126530" providerId="LiveId" clId="{6E28DDE6-C6EA-4D76-BE14-39F13D318902}" dt="2021-08-06T12:14:30.175" v="37" actId="700"/>
          <ac:grpSpMkLst>
            <pc:docMk/>
            <pc:sldMk cId="1096028039" sldId="260"/>
            <ac:grpSpMk id="126" creationId="{8DB4BB99-C854-45F9-BED1-63D15E3A2411}"/>
          </ac:grpSpMkLst>
        </pc:grpChg>
        <pc:picChg chg="del">
          <ac:chgData name="Nii Kwartei Quartey" userId="cb48d48cc7126530" providerId="LiveId" clId="{6E28DDE6-C6EA-4D76-BE14-39F13D318902}" dt="2021-08-06T12:14:30.175" v="37" actId="700"/>
          <ac:picMkLst>
            <pc:docMk/>
            <pc:sldMk cId="1096028039" sldId="260"/>
            <ac:picMk id="50" creationId="{9FBB3149-8289-4060-BB01-ED3047C53146}"/>
          </ac:picMkLst>
        </pc:picChg>
        <pc:picChg chg="del">
          <ac:chgData name="Nii Kwartei Quartey" userId="cb48d48cc7126530" providerId="LiveId" clId="{6E28DDE6-C6EA-4D76-BE14-39F13D318902}" dt="2021-08-06T12:14:30.175" v="37" actId="700"/>
          <ac:picMkLst>
            <pc:docMk/>
            <pc:sldMk cId="1096028039" sldId="260"/>
            <ac:picMk id="95" creationId="{92D83638-A467-411A-9C31-FE9A111CD885}"/>
          </ac:picMkLst>
        </pc:picChg>
        <pc:picChg chg="mod">
          <ac:chgData name="Nii Kwartei Quartey" userId="cb48d48cc7126530" providerId="LiveId" clId="{6E28DDE6-C6EA-4D76-BE14-39F13D318902}" dt="2021-08-06T12:14:36.852" v="38" actId="1076"/>
          <ac:picMkLst>
            <pc:docMk/>
            <pc:sldMk cId="1096028039" sldId="260"/>
            <ac:picMk id="4110" creationId="{B0672FE3-ABE6-44EB-A850-E4425FE722A5}"/>
          </ac:picMkLst>
        </pc:picChg>
      </pc:sldChg>
      <pc:sldChg chg="modSp mod setBg">
        <pc:chgData name="Nii Kwartei Quartey" userId="cb48d48cc7126530" providerId="LiveId" clId="{6E28DDE6-C6EA-4D76-BE14-39F13D318902}" dt="2021-08-06T14:15:05.683" v="887" actId="255"/>
        <pc:sldMkLst>
          <pc:docMk/>
          <pc:sldMk cId="3720868345" sldId="261"/>
        </pc:sldMkLst>
        <pc:spChg chg="mod">
          <ac:chgData name="Nii Kwartei Quartey" userId="cb48d48cc7126530" providerId="LiveId" clId="{6E28DDE6-C6EA-4D76-BE14-39F13D318902}" dt="2021-08-06T14:14:35.883" v="886" actId="120"/>
          <ac:spMkLst>
            <pc:docMk/>
            <pc:sldMk cId="3720868345" sldId="261"/>
            <ac:spMk id="19" creationId="{74AFE244-4E68-4693-9FF9-3BE0130B425C}"/>
          </ac:spMkLst>
        </pc:spChg>
        <pc:spChg chg="mod">
          <ac:chgData name="Nii Kwartei Quartey" userId="cb48d48cc7126530" providerId="LiveId" clId="{6E28DDE6-C6EA-4D76-BE14-39F13D318902}" dt="2021-08-06T14:15:05.683" v="887" actId="255"/>
          <ac:spMkLst>
            <pc:docMk/>
            <pc:sldMk cId="3720868345" sldId="261"/>
            <ac:spMk id="21" creationId="{665474B0-CCB9-4BB9-900E-0123420FD593}"/>
          </ac:spMkLst>
        </pc:spChg>
      </pc:sldChg>
      <pc:sldChg chg="modSp mod setBg">
        <pc:chgData name="Nii Kwartei Quartey" userId="cb48d48cc7126530" providerId="LiveId" clId="{6E28DDE6-C6EA-4D76-BE14-39F13D318902}" dt="2021-08-06T14:14:11.572" v="884" actId="120"/>
        <pc:sldMkLst>
          <pc:docMk/>
          <pc:sldMk cId="3399990766" sldId="262"/>
        </pc:sldMkLst>
        <pc:spChg chg="mod">
          <ac:chgData name="Nii Kwartei Quartey" userId="cb48d48cc7126530" providerId="LiveId" clId="{6E28DDE6-C6EA-4D76-BE14-39F13D318902}" dt="2021-08-06T14:14:11.572" v="884" actId="120"/>
          <ac:spMkLst>
            <pc:docMk/>
            <pc:sldMk cId="3399990766" sldId="262"/>
            <ac:spMk id="12" creationId="{B86D9F5F-9976-49B9-B047-7FC1AB055A62}"/>
          </ac:spMkLst>
        </pc:spChg>
        <pc:spChg chg="mod">
          <ac:chgData name="Nii Kwartei Quartey" userId="cb48d48cc7126530" providerId="LiveId" clId="{6E28DDE6-C6EA-4D76-BE14-39F13D318902}" dt="2021-08-06T12:30:10.226" v="100" actId="255"/>
          <ac:spMkLst>
            <pc:docMk/>
            <pc:sldMk cId="3399990766" sldId="262"/>
            <ac:spMk id="14" creationId="{59881F33-FFC8-4C6A-A594-160938C8C559}"/>
          </ac:spMkLst>
        </pc:spChg>
      </pc:sldChg>
      <pc:sldChg chg="addSp delSp modSp mod setBg chgLayout">
        <pc:chgData name="Nii Kwartei Quartey" userId="cb48d48cc7126530" providerId="LiveId" clId="{6E28DDE6-C6EA-4D76-BE14-39F13D318902}" dt="2021-08-06T12:28:26.407" v="91" actId="255"/>
        <pc:sldMkLst>
          <pc:docMk/>
          <pc:sldMk cId="2095896119" sldId="263"/>
        </pc:sldMkLst>
        <pc:spChg chg="mod ord">
          <ac:chgData name="Nii Kwartei Quartey" userId="cb48d48cc7126530" providerId="LiveId" clId="{6E28DDE6-C6EA-4D76-BE14-39F13D318902}" dt="2021-08-06T12:27:44.084" v="85" actId="14100"/>
          <ac:spMkLst>
            <pc:docMk/>
            <pc:sldMk cId="2095896119" sldId="263"/>
            <ac:spMk id="5" creationId="{1DFAF464-F7BD-4204-8508-1096AB91D203}"/>
          </ac:spMkLst>
        </pc:spChg>
        <pc:spChg chg="del">
          <ac:chgData name="Nii Kwartei Quartey" userId="cb48d48cc7126530" providerId="LiveId" clId="{6E28DDE6-C6EA-4D76-BE14-39F13D318902}" dt="2021-08-06T12:23:41.558" v="66" actId="700"/>
          <ac:spMkLst>
            <pc:docMk/>
            <pc:sldMk cId="2095896119" sldId="263"/>
            <ac:spMk id="6" creationId="{863C2A66-2B8B-405E-B41F-4D9D3F5E30D1}"/>
          </ac:spMkLst>
        </pc:spChg>
        <pc:spChg chg="del">
          <ac:chgData name="Nii Kwartei Quartey" userId="cb48d48cc7126530" providerId="LiveId" clId="{6E28DDE6-C6EA-4D76-BE14-39F13D318902}" dt="2021-08-06T12:23:41.558" v="66" actId="700"/>
          <ac:spMkLst>
            <pc:docMk/>
            <pc:sldMk cId="2095896119" sldId="263"/>
            <ac:spMk id="8" creationId="{DE76F6D9-E92B-4C2B-B50D-A35B4A44347D}"/>
          </ac:spMkLst>
        </pc:spChg>
        <pc:spChg chg="add del mod">
          <ac:chgData name="Nii Kwartei Quartey" userId="cb48d48cc7126530" providerId="LiveId" clId="{6E28DDE6-C6EA-4D76-BE14-39F13D318902}" dt="2021-08-05T19:27:03.242" v="4"/>
          <ac:spMkLst>
            <pc:docMk/>
            <pc:sldMk cId="2095896119" sldId="263"/>
            <ac:spMk id="10" creationId="{08E64C00-F633-4C96-87B1-AAA32B159D18}"/>
          </ac:spMkLst>
        </pc:spChg>
        <pc:spChg chg="add del mod">
          <ac:chgData name="Nii Kwartei Quartey" userId="cb48d48cc7126530" providerId="LiveId" clId="{6E28DDE6-C6EA-4D76-BE14-39F13D318902}" dt="2021-08-05T19:27:03.242" v="6"/>
          <ac:spMkLst>
            <pc:docMk/>
            <pc:sldMk cId="2095896119" sldId="263"/>
            <ac:spMk id="11" creationId="{D6AABE34-319E-4C08-A70C-528E00F12AFC}"/>
          </ac:spMkLst>
        </pc:spChg>
        <pc:spChg chg="add mod ord">
          <ac:chgData name="Nii Kwartei Quartey" userId="cb48d48cc7126530" providerId="LiveId" clId="{6E28DDE6-C6EA-4D76-BE14-39F13D318902}" dt="2021-08-06T12:28:26.407" v="91" actId="255"/>
          <ac:spMkLst>
            <pc:docMk/>
            <pc:sldMk cId="2095896119" sldId="263"/>
            <ac:spMk id="12" creationId="{1CF810FB-100F-4170-8752-6883AE8B2409}"/>
          </ac:spMkLst>
        </pc:spChg>
        <pc:spChg chg="add mod ord">
          <ac:chgData name="Nii Kwartei Quartey" userId="cb48d48cc7126530" providerId="LiveId" clId="{6E28DDE6-C6EA-4D76-BE14-39F13D318902}" dt="2021-08-06T12:27:20.146" v="82" actId="27636"/>
          <ac:spMkLst>
            <pc:docMk/>
            <pc:sldMk cId="2095896119" sldId="263"/>
            <ac:spMk id="13" creationId="{BDB7A70B-6EDC-47F3-BE34-67E131677F00}"/>
          </ac:spMkLst>
        </pc:spChg>
        <pc:picChg chg="mod ord">
          <ac:chgData name="Nii Kwartei Quartey" userId="cb48d48cc7126530" providerId="LiveId" clId="{6E28DDE6-C6EA-4D76-BE14-39F13D318902}" dt="2021-08-06T12:23:41.558" v="66" actId="700"/>
          <ac:picMkLst>
            <pc:docMk/>
            <pc:sldMk cId="2095896119" sldId="263"/>
            <ac:picMk id="8194" creationId="{43EBA21A-768A-4621-B493-16B1E3D186E7}"/>
          </ac:picMkLst>
        </pc:picChg>
        <pc:picChg chg="mod ord">
          <ac:chgData name="Nii Kwartei Quartey" userId="cb48d48cc7126530" providerId="LiveId" clId="{6E28DDE6-C6EA-4D76-BE14-39F13D318902}" dt="2021-08-06T12:23:41.558" v="66" actId="700"/>
          <ac:picMkLst>
            <pc:docMk/>
            <pc:sldMk cId="2095896119" sldId="263"/>
            <ac:picMk id="8196" creationId="{CA022F14-7176-4B3C-9443-ACE42A34B987}"/>
          </ac:picMkLst>
        </pc:picChg>
      </pc:sldChg>
      <pc:sldChg chg="modSp mod setBg">
        <pc:chgData name="Nii Kwartei Quartey" userId="cb48d48cc7126530" providerId="LiveId" clId="{6E28DDE6-C6EA-4D76-BE14-39F13D318902}" dt="2021-08-06T14:15:34.090" v="890" actId="255"/>
        <pc:sldMkLst>
          <pc:docMk/>
          <pc:sldMk cId="767762897" sldId="264"/>
        </pc:sldMkLst>
        <pc:spChg chg="mod">
          <ac:chgData name="Nii Kwartei Quartey" userId="cb48d48cc7126530" providerId="LiveId" clId="{6E28DDE6-C6EA-4D76-BE14-39F13D318902}" dt="2021-08-06T14:15:34.090" v="890" actId="255"/>
          <ac:spMkLst>
            <pc:docMk/>
            <pc:sldMk cId="767762897" sldId="264"/>
            <ac:spMk id="5" creationId="{A01F3091-4464-4ECF-A57C-994439D1C3DC}"/>
          </ac:spMkLst>
        </pc:spChg>
        <pc:spChg chg="mod">
          <ac:chgData name="Nii Kwartei Quartey" userId="cb48d48cc7126530" providerId="LiveId" clId="{6E28DDE6-C6EA-4D76-BE14-39F13D318902}" dt="2021-08-06T12:29:47.486" v="99" actId="255"/>
          <ac:spMkLst>
            <pc:docMk/>
            <pc:sldMk cId="767762897" sldId="264"/>
            <ac:spMk id="6" creationId="{402E0015-1020-4739-87D6-76A466218091}"/>
          </ac:spMkLst>
        </pc:spChg>
        <pc:spChg chg="mod">
          <ac:chgData name="Nii Kwartei Quartey" userId="cb48d48cc7126530" providerId="LiveId" clId="{6E28DDE6-C6EA-4D76-BE14-39F13D318902}" dt="2021-08-06T12:28:58.920" v="94" actId="255"/>
          <ac:spMkLst>
            <pc:docMk/>
            <pc:sldMk cId="767762897" sldId="264"/>
            <ac:spMk id="8" creationId="{7C3D8DDE-5BE9-4EB4-BE15-B08938221336}"/>
          </ac:spMkLst>
        </pc:spChg>
      </pc:sldChg>
      <pc:sldChg chg="addSp delSp modSp new mod setBg chgLayout">
        <pc:chgData name="Nii Kwartei Quartey" userId="cb48d48cc7126530" providerId="LiveId" clId="{6E28DDE6-C6EA-4D76-BE14-39F13D318902}" dt="2021-08-06T14:08:00.744" v="840"/>
        <pc:sldMkLst>
          <pc:docMk/>
          <pc:sldMk cId="2362108023" sldId="265"/>
        </pc:sldMkLst>
        <pc:spChg chg="del">
          <ac:chgData name="Nii Kwartei Quartey" userId="cb48d48cc7126530" providerId="LiveId" clId="{6E28DDE6-C6EA-4D76-BE14-39F13D318902}" dt="2021-08-06T12:18:12.763" v="54" actId="6264"/>
          <ac:spMkLst>
            <pc:docMk/>
            <pc:sldMk cId="2362108023" sldId="265"/>
            <ac:spMk id="2" creationId="{8EF9C09D-B7F6-49D5-AB78-AA8847AF6DAC}"/>
          </ac:spMkLst>
        </pc:spChg>
        <pc:spChg chg="del">
          <ac:chgData name="Nii Kwartei Quartey" userId="cb48d48cc7126530" providerId="LiveId" clId="{6E28DDE6-C6EA-4D76-BE14-39F13D318902}" dt="2021-08-06T12:18:12.763" v="54" actId="6264"/>
          <ac:spMkLst>
            <pc:docMk/>
            <pc:sldMk cId="2362108023" sldId="265"/>
            <ac:spMk id="3" creationId="{2CF74DC4-3E4E-4ECE-BDF7-67CFEB070864}"/>
          </ac:spMkLst>
        </pc:spChg>
        <pc:spChg chg="del">
          <ac:chgData name="Nii Kwartei Quartey" userId="cb48d48cc7126530" providerId="LiveId" clId="{6E28DDE6-C6EA-4D76-BE14-39F13D318902}" dt="2021-08-06T12:18:12.763" v="54" actId="6264"/>
          <ac:spMkLst>
            <pc:docMk/>
            <pc:sldMk cId="2362108023" sldId="265"/>
            <ac:spMk id="4" creationId="{717FA0B9-B842-4279-BA3C-6EA02B8A0F94}"/>
          </ac:spMkLst>
        </pc:spChg>
        <pc:spChg chg="del">
          <ac:chgData name="Nii Kwartei Quartey" userId="cb48d48cc7126530" providerId="LiveId" clId="{6E28DDE6-C6EA-4D76-BE14-39F13D318902}" dt="2021-08-06T12:18:12.763" v="54" actId="6264"/>
          <ac:spMkLst>
            <pc:docMk/>
            <pc:sldMk cId="2362108023" sldId="265"/>
            <ac:spMk id="5" creationId="{70114EC4-3EE4-4A2A-A65C-DB326C680C3A}"/>
          </ac:spMkLst>
        </pc:spChg>
        <pc:spChg chg="del">
          <ac:chgData name="Nii Kwartei Quartey" userId="cb48d48cc7126530" providerId="LiveId" clId="{6E28DDE6-C6EA-4D76-BE14-39F13D318902}" dt="2021-08-06T12:18:12.763" v="54" actId="6264"/>
          <ac:spMkLst>
            <pc:docMk/>
            <pc:sldMk cId="2362108023" sldId="265"/>
            <ac:spMk id="6" creationId="{2ACA4B16-4F31-46A1-B686-D39762195802}"/>
          </ac:spMkLst>
        </pc:spChg>
        <pc:spChg chg="add mod ord">
          <ac:chgData name="Nii Kwartei Quartey" userId="cb48d48cc7126530" providerId="LiveId" clId="{6E28DDE6-C6EA-4D76-BE14-39F13D318902}" dt="2021-08-06T12:39:05.436" v="148" actId="255"/>
          <ac:spMkLst>
            <pc:docMk/>
            <pc:sldMk cId="2362108023" sldId="265"/>
            <ac:spMk id="7" creationId="{7CF0410E-3071-4E08-B161-B04890D97AE1}"/>
          </ac:spMkLst>
        </pc:spChg>
        <pc:spChg chg="add mod ord">
          <ac:chgData name="Nii Kwartei Quartey" userId="cb48d48cc7126530" providerId="LiveId" clId="{6E28DDE6-C6EA-4D76-BE14-39F13D318902}" dt="2021-08-06T12:41:23.598" v="161" actId="27636"/>
          <ac:spMkLst>
            <pc:docMk/>
            <pc:sldMk cId="2362108023" sldId="265"/>
            <ac:spMk id="8" creationId="{10453F61-C852-4261-9064-BB930A40DFE0}"/>
          </ac:spMkLst>
        </pc:spChg>
        <pc:spChg chg="add del mod ord">
          <ac:chgData name="Nii Kwartei Quartey" userId="cb48d48cc7126530" providerId="LiveId" clId="{6E28DDE6-C6EA-4D76-BE14-39F13D318902}" dt="2021-08-06T12:37:23.035" v="129"/>
          <ac:spMkLst>
            <pc:docMk/>
            <pc:sldMk cId="2362108023" sldId="265"/>
            <ac:spMk id="9" creationId="{612A331D-7CC5-4C67-9D28-10DEBFE5C836}"/>
          </ac:spMkLst>
        </pc:spChg>
        <pc:spChg chg="add mod ord">
          <ac:chgData name="Nii Kwartei Quartey" userId="cb48d48cc7126530" providerId="LiveId" clId="{6E28DDE6-C6EA-4D76-BE14-39F13D318902}" dt="2021-08-06T12:45:28.158" v="195" actId="113"/>
          <ac:spMkLst>
            <pc:docMk/>
            <pc:sldMk cId="2362108023" sldId="265"/>
            <ac:spMk id="10" creationId="{707E5867-8675-4AB4-BBB9-E21662F59035}"/>
          </ac:spMkLst>
        </pc:spChg>
        <pc:spChg chg="add del mod ord">
          <ac:chgData name="Nii Kwartei Quartey" userId="cb48d48cc7126530" providerId="LiveId" clId="{6E28DDE6-C6EA-4D76-BE14-39F13D318902}" dt="2021-08-06T12:37:43.228" v="130"/>
          <ac:spMkLst>
            <pc:docMk/>
            <pc:sldMk cId="2362108023" sldId="265"/>
            <ac:spMk id="11" creationId="{EF7EFDA5-219B-4D7B-B24F-C04D4449A0B8}"/>
          </ac:spMkLst>
        </pc:spChg>
        <pc:picChg chg="add mod">
          <ac:chgData name="Nii Kwartei Quartey" userId="cb48d48cc7126530" providerId="LiveId" clId="{6E28DDE6-C6EA-4D76-BE14-39F13D318902}" dt="2021-08-06T12:37:23.035" v="129"/>
          <ac:picMkLst>
            <pc:docMk/>
            <pc:sldMk cId="2362108023" sldId="265"/>
            <ac:picMk id="9218" creationId="{CF0764AD-B750-43B3-A664-53AC59A8D6B4}"/>
          </ac:picMkLst>
        </pc:picChg>
        <pc:picChg chg="add mod">
          <ac:chgData name="Nii Kwartei Quartey" userId="cb48d48cc7126530" providerId="LiveId" clId="{6E28DDE6-C6EA-4D76-BE14-39F13D318902}" dt="2021-08-06T12:37:43.228" v="130"/>
          <ac:picMkLst>
            <pc:docMk/>
            <pc:sldMk cId="2362108023" sldId="265"/>
            <ac:picMk id="9220" creationId="{B3898560-447A-4C57-961F-9114D974F1B7}"/>
          </ac:picMkLst>
        </pc:picChg>
      </pc:sldChg>
      <pc:sldChg chg="addSp delSp modSp new mod">
        <pc:chgData name="Nii Kwartei Quartey" userId="cb48d48cc7126530" providerId="LiveId" clId="{6E28DDE6-C6EA-4D76-BE14-39F13D318902}" dt="2021-08-06T12:49:49.455" v="226" actId="27107"/>
        <pc:sldMkLst>
          <pc:docMk/>
          <pc:sldMk cId="1748009515" sldId="266"/>
        </pc:sldMkLst>
        <pc:spChg chg="mod">
          <ac:chgData name="Nii Kwartei Quartey" userId="cb48d48cc7126530" providerId="LiveId" clId="{6E28DDE6-C6EA-4D76-BE14-39F13D318902}" dt="2021-08-06T12:46:50.619" v="208" actId="20577"/>
          <ac:spMkLst>
            <pc:docMk/>
            <pc:sldMk cId="1748009515" sldId="266"/>
            <ac:spMk id="2" creationId="{9FBE2B4E-8A1E-4898-BE36-EE0E0BCCA865}"/>
          </ac:spMkLst>
        </pc:spChg>
        <pc:spChg chg="mod">
          <ac:chgData name="Nii Kwartei Quartey" userId="cb48d48cc7126530" providerId="LiveId" clId="{6E28DDE6-C6EA-4D76-BE14-39F13D318902}" dt="2021-08-06T12:49:49.455" v="226" actId="27107"/>
          <ac:spMkLst>
            <pc:docMk/>
            <pc:sldMk cId="1748009515" sldId="266"/>
            <ac:spMk id="3" creationId="{F2909D7A-A797-4006-9D2A-F602A5E83A23}"/>
          </ac:spMkLst>
        </pc:spChg>
        <pc:spChg chg="del mod">
          <ac:chgData name="Nii Kwartei Quartey" userId="cb48d48cc7126530" providerId="LiveId" clId="{6E28DDE6-C6EA-4D76-BE14-39F13D318902}" dt="2021-08-06T12:46:03.506" v="196"/>
          <ac:spMkLst>
            <pc:docMk/>
            <pc:sldMk cId="1748009515" sldId="266"/>
            <ac:spMk id="4" creationId="{2344C538-E7E0-4B65-ABA8-548545EA969E}"/>
          </ac:spMkLst>
        </pc:spChg>
        <pc:spChg chg="mod">
          <ac:chgData name="Nii Kwartei Quartey" userId="cb48d48cc7126530" providerId="LiveId" clId="{6E28DDE6-C6EA-4D76-BE14-39F13D318902}" dt="2021-08-06T12:49:04.058" v="222" actId="255"/>
          <ac:spMkLst>
            <pc:docMk/>
            <pc:sldMk cId="1748009515" sldId="266"/>
            <ac:spMk id="5" creationId="{08DA02F3-579B-403B-BB98-8E5B90C9E105}"/>
          </ac:spMkLst>
        </pc:spChg>
        <pc:spChg chg="del mod">
          <ac:chgData name="Nii Kwartei Quartey" userId="cb48d48cc7126530" providerId="LiveId" clId="{6E28DDE6-C6EA-4D76-BE14-39F13D318902}" dt="2021-08-06T12:46:21.054" v="197"/>
          <ac:spMkLst>
            <pc:docMk/>
            <pc:sldMk cId="1748009515" sldId="266"/>
            <ac:spMk id="6" creationId="{B856E4E6-5B23-40BA-99A9-84273CA19C8E}"/>
          </ac:spMkLst>
        </pc:spChg>
        <pc:picChg chg="add mod">
          <ac:chgData name="Nii Kwartei Quartey" userId="cb48d48cc7126530" providerId="LiveId" clId="{6E28DDE6-C6EA-4D76-BE14-39F13D318902}" dt="2021-08-06T12:46:03.506" v="196"/>
          <ac:picMkLst>
            <pc:docMk/>
            <pc:sldMk cId="1748009515" sldId="266"/>
            <ac:picMk id="10242" creationId="{7C465B0F-B6AC-41B5-A383-57912F89C2D7}"/>
          </ac:picMkLst>
        </pc:picChg>
        <pc:picChg chg="add mod">
          <ac:chgData name="Nii Kwartei Quartey" userId="cb48d48cc7126530" providerId="LiveId" clId="{6E28DDE6-C6EA-4D76-BE14-39F13D318902}" dt="2021-08-06T12:46:21.054" v="197"/>
          <ac:picMkLst>
            <pc:docMk/>
            <pc:sldMk cId="1748009515" sldId="266"/>
            <ac:picMk id="10244" creationId="{9CEF5325-D46C-4066-9CAC-9423655B1C86}"/>
          </ac:picMkLst>
        </pc:picChg>
      </pc:sldChg>
      <pc:sldChg chg="addSp delSp modSp new mod">
        <pc:chgData name="Nii Kwartei Quartey" userId="cb48d48cc7126530" providerId="LiveId" clId="{6E28DDE6-C6EA-4D76-BE14-39F13D318902}" dt="2021-08-06T12:56:50.162" v="259"/>
        <pc:sldMkLst>
          <pc:docMk/>
          <pc:sldMk cId="3829151515" sldId="267"/>
        </pc:sldMkLst>
        <pc:spChg chg="mod">
          <ac:chgData name="Nii Kwartei Quartey" userId="cb48d48cc7126530" providerId="LiveId" clId="{6E28DDE6-C6EA-4D76-BE14-39F13D318902}" dt="2021-08-06T12:54:21.613" v="245" actId="20577"/>
          <ac:spMkLst>
            <pc:docMk/>
            <pc:sldMk cId="3829151515" sldId="267"/>
            <ac:spMk id="2" creationId="{BF55AA36-6162-494F-9A21-427EBF845EDA}"/>
          </ac:spMkLst>
        </pc:spChg>
        <pc:spChg chg="mod">
          <ac:chgData name="Nii Kwartei Quartey" userId="cb48d48cc7126530" providerId="LiveId" clId="{6E28DDE6-C6EA-4D76-BE14-39F13D318902}" dt="2021-08-06T12:56:47.372" v="257" actId="27636"/>
          <ac:spMkLst>
            <pc:docMk/>
            <pc:sldMk cId="3829151515" sldId="267"/>
            <ac:spMk id="3" creationId="{CAED0AC0-1735-4A79-8B2C-55426F563A42}"/>
          </ac:spMkLst>
        </pc:spChg>
        <pc:spChg chg="del mod">
          <ac:chgData name="Nii Kwartei Quartey" userId="cb48d48cc7126530" providerId="LiveId" clId="{6E28DDE6-C6EA-4D76-BE14-39F13D318902}" dt="2021-08-06T12:53:45.162" v="236"/>
          <ac:spMkLst>
            <pc:docMk/>
            <pc:sldMk cId="3829151515" sldId="267"/>
            <ac:spMk id="4" creationId="{5DDC140E-8CB9-460E-84A1-17A8BAB3B6AC}"/>
          </ac:spMkLst>
        </pc:spChg>
        <pc:spChg chg="mod">
          <ac:chgData name="Nii Kwartei Quartey" userId="cb48d48cc7126530" providerId="LiveId" clId="{6E28DDE6-C6EA-4D76-BE14-39F13D318902}" dt="2021-08-06T12:56:50.162" v="259"/>
          <ac:spMkLst>
            <pc:docMk/>
            <pc:sldMk cId="3829151515" sldId="267"/>
            <ac:spMk id="5" creationId="{74E1E149-0586-463E-AEDD-FAC3019C6B79}"/>
          </ac:spMkLst>
        </pc:spChg>
        <pc:spChg chg="del mod">
          <ac:chgData name="Nii Kwartei Quartey" userId="cb48d48cc7126530" providerId="LiveId" clId="{6E28DDE6-C6EA-4D76-BE14-39F13D318902}" dt="2021-08-06T12:54:04.688" v="237"/>
          <ac:spMkLst>
            <pc:docMk/>
            <pc:sldMk cId="3829151515" sldId="267"/>
            <ac:spMk id="6" creationId="{2C0E419C-91F9-48CB-B8A4-00A7410C3FE3}"/>
          </ac:spMkLst>
        </pc:spChg>
        <pc:picChg chg="add mod">
          <ac:chgData name="Nii Kwartei Quartey" userId="cb48d48cc7126530" providerId="LiveId" clId="{6E28DDE6-C6EA-4D76-BE14-39F13D318902}" dt="2021-08-06T12:53:45.162" v="236"/>
          <ac:picMkLst>
            <pc:docMk/>
            <pc:sldMk cId="3829151515" sldId="267"/>
            <ac:picMk id="11266" creationId="{05A4984C-1B84-4F24-BCA7-499BE996E3B0}"/>
          </ac:picMkLst>
        </pc:picChg>
        <pc:picChg chg="add mod">
          <ac:chgData name="Nii Kwartei Quartey" userId="cb48d48cc7126530" providerId="LiveId" clId="{6E28DDE6-C6EA-4D76-BE14-39F13D318902}" dt="2021-08-06T12:54:04.688" v="237"/>
          <ac:picMkLst>
            <pc:docMk/>
            <pc:sldMk cId="3829151515" sldId="267"/>
            <ac:picMk id="11268" creationId="{95498B02-9779-4411-A7F0-E37AAAD7DE30}"/>
          </ac:picMkLst>
        </pc:picChg>
      </pc:sldChg>
      <pc:sldChg chg="addSp delSp modSp new mod">
        <pc:chgData name="Nii Kwartei Quartey" userId="cb48d48cc7126530" providerId="LiveId" clId="{6E28DDE6-C6EA-4D76-BE14-39F13D318902}" dt="2021-08-06T13:10:30.771" v="325" actId="27107"/>
        <pc:sldMkLst>
          <pc:docMk/>
          <pc:sldMk cId="429602206" sldId="268"/>
        </pc:sldMkLst>
        <pc:spChg chg="mod">
          <ac:chgData name="Nii Kwartei Quartey" userId="cb48d48cc7126530" providerId="LiveId" clId="{6E28DDE6-C6EA-4D76-BE14-39F13D318902}" dt="2021-08-06T13:06:40.055" v="308" actId="27636"/>
          <ac:spMkLst>
            <pc:docMk/>
            <pc:sldMk cId="429602206" sldId="268"/>
            <ac:spMk id="2" creationId="{BC854228-0DBF-4502-B869-503C3125D8D3}"/>
          </ac:spMkLst>
        </pc:spChg>
        <pc:spChg chg="mod">
          <ac:chgData name="Nii Kwartei Quartey" userId="cb48d48cc7126530" providerId="LiveId" clId="{6E28DDE6-C6EA-4D76-BE14-39F13D318902}" dt="2021-08-06T13:10:15.896" v="321" actId="27636"/>
          <ac:spMkLst>
            <pc:docMk/>
            <pc:sldMk cId="429602206" sldId="268"/>
            <ac:spMk id="3" creationId="{208199F4-A3DA-4913-8602-C95F28D0AE1D}"/>
          </ac:spMkLst>
        </pc:spChg>
        <pc:spChg chg="del mod">
          <ac:chgData name="Nii Kwartei Quartey" userId="cb48d48cc7126530" providerId="LiveId" clId="{6E28DDE6-C6EA-4D76-BE14-39F13D318902}" dt="2021-08-06T13:06:45.265" v="309"/>
          <ac:spMkLst>
            <pc:docMk/>
            <pc:sldMk cId="429602206" sldId="268"/>
            <ac:spMk id="4" creationId="{2F20415E-8BCB-47C1-8A58-EACB384AD4D8}"/>
          </ac:spMkLst>
        </pc:spChg>
        <pc:spChg chg="mod">
          <ac:chgData name="Nii Kwartei Quartey" userId="cb48d48cc7126530" providerId="LiveId" clId="{6E28DDE6-C6EA-4D76-BE14-39F13D318902}" dt="2021-08-06T13:10:30.771" v="325" actId="27107"/>
          <ac:spMkLst>
            <pc:docMk/>
            <pc:sldMk cId="429602206" sldId="268"/>
            <ac:spMk id="5" creationId="{07F15B2E-C394-4C77-8868-F205115A21EE}"/>
          </ac:spMkLst>
        </pc:spChg>
        <pc:spChg chg="del mod">
          <ac:chgData name="Nii Kwartei Quartey" userId="cb48d48cc7126530" providerId="LiveId" clId="{6E28DDE6-C6EA-4D76-BE14-39F13D318902}" dt="2021-08-06T13:07:00.213" v="310"/>
          <ac:spMkLst>
            <pc:docMk/>
            <pc:sldMk cId="429602206" sldId="268"/>
            <ac:spMk id="6" creationId="{C3E1D109-50C5-489D-839C-86E9B0DDD156}"/>
          </ac:spMkLst>
        </pc:spChg>
        <pc:picChg chg="add mod">
          <ac:chgData name="Nii Kwartei Quartey" userId="cb48d48cc7126530" providerId="LiveId" clId="{6E28DDE6-C6EA-4D76-BE14-39F13D318902}" dt="2021-08-06T13:06:45.265" v="309"/>
          <ac:picMkLst>
            <pc:docMk/>
            <pc:sldMk cId="429602206" sldId="268"/>
            <ac:picMk id="13314" creationId="{EF3FDEEB-7474-49E9-8134-92B7EEF55A2E}"/>
          </ac:picMkLst>
        </pc:picChg>
        <pc:picChg chg="add mod">
          <ac:chgData name="Nii Kwartei Quartey" userId="cb48d48cc7126530" providerId="LiveId" clId="{6E28DDE6-C6EA-4D76-BE14-39F13D318902}" dt="2021-08-06T13:07:00.213" v="310"/>
          <ac:picMkLst>
            <pc:docMk/>
            <pc:sldMk cId="429602206" sldId="268"/>
            <ac:picMk id="13316" creationId="{91CD7CB5-6F1F-4E2B-9C74-FBCFD609BE8C}"/>
          </ac:picMkLst>
        </pc:picChg>
      </pc:sldChg>
      <pc:sldChg chg="addSp delSp modSp new mod">
        <pc:chgData name="Nii Kwartei Quartey" userId="cb48d48cc7126530" providerId="LiveId" clId="{6E28DDE6-C6EA-4D76-BE14-39F13D318902}" dt="2021-08-06T13:00:21.030" v="296"/>
        <pc:sldMkLst>
          <pc:docMk/>
          <pc:sldMk cId="889202074" sldId="269"/>
        </pc:sldMkLst>
        <pc:spChg chg="mod">
          <ac:chgData name="Nii Kwartei Quartey" userId="cb48d48cc7126530" providerId="LiveId" clId="{6E28DDE6-C6EA-4D76-BE14-39F13D318902}" dt="2021-08-06T12:58:56.893" v="276" actId="20577"/>
          <ac:spMkLst>
            <pc:docMk/>
            <pc:sldMk cId="889202074" sldId="269"/>
            <ac:spMk id="2" creationId="{BDFFE107-BAFA-42B6-A8F2-DDEA591AF927}"/>
          </ac:spMkLst>
        </pc:spChg>
        <pc:spChg chg="mod">
          <ac:chgData name="Nii Kwartei Quartey" userId="cb48d48cc7126530" providerId="LiveId" clId="{6E28DDE6-C6EA-4D76-BE14-39F13D318902}" dt="2021-08-06T13:00:15.644" v="293" actId="27636"/>
          <ac:spMkLst>
            <pc:docMk/>
            <pc:sldMk cId="889202074" sldId="269"/>
            <ac:spMk id="3" creationId="{058720F0-3B99-45E1-8369-4B69444C259D}"/>
          </ac:spMkLst>
        </pc:spChg>
        <pc:spChg chg="del mod">
          <ac:chgData name="Nii Kwartei Quartey" userId="cb48d48cc7126530" providerId="LiveId" clId="{6E28DDE6-C6EA-4D76-BE14-39F13D318902}" dt="2021-08-06T12:58:26.039" v="268"/>
          <ac:spMkLst>
            <pc:docMk/>
            <pc:sldMk cId="889202074" sldId="269"/>
            <ac:spMk id="4" creationId="{C84C40BF-5652-4862-9F8B-7727CC85C0B6}"/>
          </ac:spMkLst>
        </pc:spChg>
        <pc:spChg chg="mod">
          <ac:chgData name="Nii Kwartei Quartey" userId="cb48d48cc7126530" providerId="LiveId" clId="{6E28DDE6-C6EA-4D76-BE14-39F13D318902}" dt="2021-08-06T13:00:21.030" v="296"/>
          <ac:spMkLst>
            <pc:docMk/>
            <pc:sldMk cId="889202074" sldId="269"/>
            <ac:spMk id="5" creationId="{AB361FD6-D94D-4873-8523-9AE17EFB19F9}"/>
          </ac:spMkLst>
        </pc:spChg>
        <pc:spChg chg="del mod">
          <ac:chgData name="Nii Kwartei Quartey" userId="cb48d48cc7126530" providerId="LiveId" clId="{6E28DDE6-C6EA-4D76-BE14-39F13D318902}" dt="2021-08-06T12:58:42.068" v="269"/>
          <ac:spMkLst>
            <pc:docMk/>
            <pc:sldMk cId="889202074" sldId="269"/>
            <ac:spMk id="6" creationId="{B061F3B1-8C49-4E8C-86BB-89A48B3D0665}"/>
          </ac:spMkLst>
        </pc:spChg>
        <pc:picChg chg="add mod">
          <ac:chgData name="Nii Kwartei Quartey" userId="cb48d48cc7126530" providerId="LiveId" clId="{6E28DDE6-C6EA-4D76-BE14-39F13D318902}" dt="2021-08-06T12:58:26.039" v="268"/>
          <ac:picMkLst>
            <pc:docMk/>
            <pc:sldMk cId="889202074" sldId="269"/>
            <ac:picMk id="12290" creationId="{0D29FC9B-65C7-48CA-A9D2-E3472140A1D5}"/>
          </ac:picMkLst>
        </pc:picChg>
        <pc:picChg chg="add mod">
          <ac:chgData name="Nii Kwartei Quartey" userId="cb48d48cc7126530" providerId="LiveId" clId="{6E28DDE6-C6EA-4D76-BE14-39F13D318902}" dt="2021-08-06T12:58:42.068" v="269"/>
          <ac:picMkLst>
            <pc:docMk/>
            <pc:sldMk cId="889202074" sldId="269"/>
            <ac:picMk id="12292" creationId="{E3E657A0-B92B-425E-81DD-1212AA6E4D46}"/>
          </ac:picMkLst>
        </pc:picChg>
      </pc:sldChg>
      <pc:sldChg chg="addSp delSp modSp new mod">
        <pc:chgData name="Nii Kwartei Quartey" userId="cb48d48cc7126530" providerId="LiveId" clId="{6E28DDE6-C6EA-4D76-BE14-39F13D318902}" dt="2021-08-06T13:15:35.316" v="349" actId="313"/>
        <pc:sldMkLst>
          <pc:docMk/>
          <pc:sldMk cId="975926635" sldId="270"/>
        </pc:sldMkLst>
        <pc:spChg chg="mod">
          <ac:chgData name="Nii Kwartei Quartey" userId="cb48d48cc7126530" providerId="LiveId" clId="{6E28DDE6-C6EA-4D76-BE14-39F13D318902}" dt="2021-08-06T13:12:21.109" v="332" actId="14100"/>
          <ac:spMkLst>
            <pc:docMk/>
            <pc:sldMk cId="975926635" sldId="270"/>
            <ac:spMk id="2" creationId="{74F0FDBA-E36D-4EC8-893B-65A9C19045AB}"/>
          </ac:spMkLst>
        </pc:spChg>
        <pc:spChg chg="mod">
          <ac:chgData name="Nii Kwartei Quartey" userId="cb48d48cc7126530" providerId="LiveId" clId="{6E28DDE6-C6EA-4D76-BE14-39F13D318902}" dt="2021-08-06T13:15:35.316" v="349" actId="313"/>
          <ac:spMkLst>
            <pc:docMk/>
            <pc:sldMk cId="975926635" sldId="270"/>
            <ac:spMk id="3" creationId="{1A899252-AE44-4943-82A6-FFDE2A8F3B44}"/>
          </ac:spMkLst>
        </pc:spChg>
        <pc:spChg chg="del mod">
          <ac:chgData name="Nii Kwartei Quartey" userId="cb48d48cc7126530" providerId="LiveId" clId="{6E28DDE6-C6EA-4D76-BE14-39F13D318902}" dt="2021-08-06T13:13:29.014" v="333"/>
          <ac:spMkLst>
            <pc:docMk/>
            <pc:sldMk cId="975926635" sldId="270"/>
            <ac:spMk id="4" creationId="{1A6722C5-D3AC-426B-927C-EDC104A8D38A}"/>
          </ac:spMkLst>
        </pc:spChg>
        <pc:spChg chg="mod">
          <ac:chgData name="Nii Kwartei Quartey" userId="cb48d48cc7126530" providerId="LiveId" clId="{6E28DDE6-C6EA-4D76-BE14-39F13D318902}" dt="2021-08-06T13:15:24.693" v="347"/>
          <ac:spMkLst>
            <pc:docMk/>
            <pc:sldMk cId="975926635" sldId="270"/>
            <ac:spMk id="5" creationId="{1D8E589A-B516-440B-AB5D-6C529B0446B3}"/>
          </ac:spMkLst>
        </pc:spChg>
        <pc:spChg chg="del mod">
          <ac:chgData name="Nii Kwartei Quartey" userId="cb48d48cc7126530" providerId="LiveId" clId="{6E28DDE6-C6EA-4D76-BE14-39F13D318902}" dt="2021-08-06T13:13:46.395" v="334"/>
          <ac:spMkLst>
            <pc:docMk/>
            <pc:sldMk cId="975926635" sldId="270"/>
            <ac:spMk id="6" creationId="{2ADD3BAA-AF11-425B-B262-0D2905EEC03C}"/>
          </ac:spMkLst>
        </pc:spChg>
        <pc:picChg chg="add mod">
          <ac:chgData name="Nii Kwartei Quartey" userId="cb48d48cc7126530" providerId="LiveId" clId="{6E28DDE6-C6EA-4D76-BE14-39F13D318902}" dt="2021-08-06T13:13:29.014" v="333"/>
          <ac:picMkLst>
            <pc:docMk/>
            <pc:sldMk cId="975926635" sldId="270"/>
            <ac:picMk id="14338" creationId="{1141D725-EB26-429C-9434-A74803F3C53F}"/>
          </ac:picMkLst>
        </pc:picChg>
        <pc:picChg chg="add mod">
          <ac:chgData name="Nii Kwartei Quartey" userId="cb48d48cc7126530" providerId="LiveId" clId="{6E28DDE6-C6EA-4D76-BE14-39F13D318902}" dt="2021-08-06T13:13:46.395" v="334"/>
          <ac:picMkLst>
            <pc:docMk/>
            <pc:sldMk cId="975926635" sldId="270"/>
            <ac:picMk id="14340" creationId="{C5AB68EF-AB08-451C-923D-3CFDE4A76B69}"/>
          </ac:picMkLst>
        </pc:picChg>
      </pc:sldChg>
      <pc:sldChg chg="addSp delSp modSp new mod">
        <pc:chgData name="Nii Kwartei Quartey" userId="cb48d48cc7126530" providerId="LiveId" clId="{6E28DDE6-C6EA-4D76-BE14-39F13D318902}" dt="2021-08-06T13:19:06.453" v="373" actId="313"/>
        <pc:sldMkLst>
          <pc:docMk/>
          <pc:sldMk cId="1563259674" sldId="271"/>
        </pc:sldMkLst>
        <pc:spChg chg="mod">
          <ac:chgData name="Nii Kwartei Quartey" userId="cb48d48cc7126530" providerId="LiveId" clId="{6E28DDE6-C6EA-4D76-BE14-39F13D318902}" dt="2021-08-06T13:16:23.407" v="355" actId="27636"/>
          <ac:spMkLst>
            <pc:docMk/>
            <pc:sldMk cId="1563259674" sldId="271"/>
            <ac:spMk id="2" creationId="{605318C7-683C-44C3-9476-D911E84C711B}"/>
          </ac:spMkLst>
        </pc:spChg>
        <pc:spChg chg="mod">
          <ac:chgData name="Nii Kwartei Quartey" userId="cb48d48cc7126530" providerId="LiveId" clId="{6E28DDE6-C6EA-4D76-BE14-39F13D318902}" dt="2021-08-06T13:17:53.690" v="364" actId="12"/>
          <ac:spMkLst>
            <pc:docMk/>
            <pc:sldMk cId="1563259674" sldId="271"/>
            <ac:spMk id="3" creationId="{9F81576E-94D3-4A2B-BF34-C3C42F493FDF}"/>
          </ac:spMkLst>
        </pc:spChg>
        <pc:spChg chg="del mod">
          <ac:chgData name="Nii Kwartei Quartey" userId="cb48d48cc7126530" providerId="LiveId" clId="{6E28DDE6-C6EA-4D76-BE14-39F13D318902}" dt="2021-08-06T13:16:53.405" v="356"/>
          <ac:spMkLst>
            <pc:docMk/>
            <pc:sldMk cId="1563259674" sldId="271"/>
            <ac:spMk id="4" creationId="{8EA5FAB7-8BA3-47DD-884F-DA18DD481630}"/>
          </ac:spMkLst>
        </pc:spChg>
        <pc:spChg chg="mod">
          <ac:chgData name="Nii Kwartei Quartey" userId="cb48d48cc7126530" providerId="LiveId" clId="{6E28DDE6-C6EA-4D76-BE14-39F13D318902}" dt="2021-08-06T13:19:06.453" v="373" actId="313"/>
          <ac:spMkLst>
            <pc:docMk/>
            <pc:sldMk cId="1563259674" sldId="271"/>
            <ac:spMk id="5" creationId="{2C08F6BD-A5AA-4717-907C-06794C28B6E8}"/>
          </ac:spMkLst>
        </pc:spChg>
        <pc:spChg chg="del mod">
          <ac:chgData name="Nii Kwartei Quartey" userId="cb48d48cc7126530" providerId="LiveId" clId="{6E28DDE6-C6EA-4D76-BE14-39F13D318902}" dt="2021-08-06T13:17:10.381" v="357"/>
          <ac:spMkLst>
            <pc:docMk/>
            <pc:sldMk cId="1563259674" sldId="271"/>
            <ac:spMk id="6" creationId="{27EC682F-77F5-4AD0-860C-5A794FF8A06F}"/>
          </ac:spMkLst>
        </pc:spChg>
        <pc:picChg chg="add mod">
          <ac:chgData name="Nii Kwartei Quartey" userId="cb48d48cc7126530" providerId="LiveId" clId="{6E28DDE6-C6EA-4D76-BE14-39F13D318902}" dt="2021-08-06T13:16:53.405" v="356"/>
          <ac:picMkLst>
            <pc:docMk/>
            <pc:sldMk cId="1563259674" sldId="271"/>
            <ac:picMk id="15362" creationId="{A4DFC987-7E6E-4E66-928F-F9ECA555E1FB}"/>
          </ac:picMkLst>
        </pc:picChg>
        <pc:picChg chg="add mod">
          <ac:chgData name="Nii Kwartei Quartey" userId="cb48d48cc7126530" providerId="LiveId" clId="{6E28DDE6-C6EA-4D76-BE14-39F13D318902}" dt="2021-08-06T13:17:10.381" v="357"/>
          <ac:picMkLst>
            <pc:docMk/>
            <pc:sldMk cId="1563259674" sldId="271"/>
            <ac:picMk id="15364" creationId="{0F7AF446-673C-42BF-B5CD-AE8F79A2B311}"/>
          </ac:picMkLst>
        </pc:picChg>
      </pc:sldChg>
      <pc:sldChg chg="addSp delSp modSp new mod setBg modClrScheme chgLayout">
        <pc:chgData name="Nii Kwartei Quartey" userId="cb48d48cc7126530" providerId="LiveId" clId="{6E28DDE6-C6EA-4D76-BE14-39F13D318902}" dt="2021-08-06T14:08:00.744" v="840"/>
        <pc:sldMkLst>
          <pc:docMk/>
          <pc:sldMk cId="3782035989" sldId="272"/>
        </pc:sldMkLst>
        <pc:spChg chg="del mod ord">
          <ac:chgData name="Nii Kwartei Quartey" userId="cb48d48cc7126530" providerId="LiveId" clId="{6E28DDE6-C6EA-4D76-BE14-39F13D318902}" dt="2021-08-06T13:21:00.013" v="381" actId="700"/>
          <ac:spMkLst>
            <pc:docMk/>
            <pc:sldMk cId="3782035989" sldId="272"/>
            <ac:spMk id="2" creationId="{8B2CC0D4-2689-41E0-9E78-37A53009C238}"/>
          </ac:spMkLst>
        </pc:spChg>
        <pc:spChg chg="del mod ord">
          <ac:chgData name="Nii Kwartei Quartey" userId="cb48d48cc7126530" providerId="LiveId" clId="{6E28DDE6-C6EA-4D76-BE14-39F13D318902}" dt="2021-08-06T13:21:00.013" v="381" actId="700"/>
          <ac:spMkLst>
            <pc:docMk/>
            <pc:sldMk cId="3782035989" sldId="272"/>
            <ac:spMk id="3" creationId="{F5B5DE45-10AF-41AB-B4E1-FA9A23F87FFB}"/>
          </ac:spMkLst>
        </pc:spChg>
        <pc:spChg chg="del mod ord">
          <ac:chgData name="Nii Kwartei Quartey" userId="cb48d48cc7126530" providerId="LiveId" clId="{6E28DDE6-C6EA-4D76-BE14-39F13D318902}" dt="2021-08-06T13:21:00.013" v="381" actId="700"/>
          <ac:spMkLst>
            <pc:docMk/>
            <pc:sldMk cId="3782035989" sldId="272"/>
            <ac:spMk id="4" creationId="{855412ED-D750-4C4B-8D97-4ACA111D8C0A}"/>
          </ac:spMkLst>
        </pc:spChg>
        <pc:spChg chg="del">
          <ac:chgData name="Nii Kwartei Quartey" userId="cb48d48cc7126530" providerId="LiveId" clId="{6E28DDE6-C6EA-4D76-BE14-39F13D318902}" dt="2021-08-06T13:21:00.013" v="381" actId="700"/>
          <ac:spMkLst>
            <pc:docMk/>
            <pc:sldMk cId="3782035989" sldId="272"/>
            <ac:spMk id="5" creationId="{07034F45-C507-419A-83AB-719E23D58A55}"/>
          </ac:spMkLst>
        </pc:spChg>
        <pc:spChg chg="del mod">
          <ac:chgData name="Nii Kwartei Quartey" userId="cb48d48cc7126530" providerId="LiveId" clId="{6E28DDE6-C6EA-4D76-BE14-39F13D318902}" dt="2021-08-06T13:21:00.013" v="381" actId="700"/>
          <ac:spMkLst>
            <pc:docMk/>
            <pc:sldMk cId="3782035989" sldId="272"/>
            <ac:spMk id="6" creationId="{4E55BE7C-4E80-49C5-96E7-1613911BE5C0}"/>
          </ac:spMkLst>
        </pc:spChg>
        <pc:spChg chg="add mod ord">
          <ac:chgData name="Nii Kwartei Quartey" userId="cb48d48cc7126530" providerId="LiveId" clId="{6E28DDE6-C6EA-4D76-BE14-39F13D318902}" dt="2021-08-06T13:23:21.446" v="394" actId="207"/>
          <ac:spMkLst>
            <pc:docMk/>
            <pc:sldMk cId="3782035989" sldId="272"/>
            <ac:spMk id="7" creationId="{767E8E7C-EA2B-4DD4-B409-A11B3BCE6E6F}"/>
          </ac:spMkLst>
        </pc:spChg>
        <pc:spChg chg="add del mod ord">
          <ac:chgData name="Nii Kwartei Quartey" userId="cb48d48cc7126530" providerId="LiveId" clId="{6E28DDE6-C6EA-4D76-BE14-39F13D318902}" dt="2021-08-06T13:21:20.481" v="382"/>
          <ac:spMkLst>
            <pc:docMk/>
            <pc:sldMk cId="3782035989" sldId="272"/>
            <ac:spMk id="8" creationId="{997C41EC-3E4C-4A17-967E-C9D65E6E47AF}"/>
          </ac:spMkLst>
        </pc:spChg>
        <pc:spChg chg="add mod ord">
          <ac:chgData name="Nii Kwartei Quartey" userId="cb48d48cc7126530" providerId="LiveId" clId="{6E28DDE6-C6EA-4D76-BE14-39F13D318902}" dt="2021-08-06T13:23:34.294" v="395" actId="207"/>
          <ac:spMkLst>
            <pc:docMk/>
            <pc:sldMk cId="3782035989" sldId="272"/>
            <ac:spMk id="9" creationId="{26381339-C602-4E42-9FC5-A8AF061E6BEA}"/>
          </ac:spMkLst>
        </pc:spChg>
        <pc:grpChg chg="add">
          <ac:chgData name="Nii Kwartei Quartey" userId="cb48d48cc7126530" providerId="LiveId" clId="{6E28DDE6-C6EA-4D76-BE14-39F13D318902}" dt="2021-08-06T13:21:33.453" v="383" actId="26606"/>
          <ac:grpSpMkLst>
            <pc:docMk/>
            <pc:sldMk cId="3782035989" sldId="272"/>
            <ac:grpSpMk id="73" creationId="{EB95AFDF-FA7D-4311-9C65-6D507D92F474}"/>
          </ac:grpSpMkLst>
        </pc:grpChg>
        <pc:picChg chg="add">
          <ac:chgData name="Nii Kwartei Quartey" userId="cb48d48cc7126530" providerId="LiveId" clId="{6E28DDE6-C6EA-4D76-BE14-39F13D318902}" dt="2021-08-06T13:21:33.453" v="383" actId="26606"/>
          <ac:picMkLst>
            <pc:docMk/>
            <pc:sldMk cId="3782035989" sldId="272"/>
            <ac:picMk id="71" creationId="{5FF7B57D-FF7B-48B3-9F60-9BCEEECF9E76}"/>
          </ac:picMkLst>
        </pc:picChg>
        <pc:picChg chg="add mod">
          <ac:chgData name="Nii Kwartei Quartey" userId="cb48d48cc7126530" providerId="LiveId" clId="{6E28DDE6-C6EA-4D76-BE14-39F13D318902}" dt="2021-08-06T13:22:05.589" v="385" actId="27614"/>
          <ac:picMkLst>
            <pc:docMk/>
            <pc:sldMk cId="3782035989" sldId="272"/>
            <ac:picMk id="16386" creationId="{FB8F922D-3BD3-4F4C-AD40-BE25D46339E6}"/>
          </ac:picMkLst>
        </pc:picChg>
      </pc:sldChg>
      <pc:sldChg chg="addSp delSp modSp new mod">
        <pc:chgData name="Nii Kwartei Quartey" userId="cb48d48cc7126530" providerId="LiveId" clId="{6E28DDE6-C6EA-4D76-BE14-39F13D318902}" dt="2021-08-06T13:29:39.895" v="419" actId="207"/>
        <pc:sldMkLst>
          <pc:docMk/>
          <pc:sldMk cId="287683207" sldId="273"/>
        </pc:sldMkLst>
        <pc:spChg chg="mod">
          <ac:chgData name="Nii Kwartei Quartey" userId="cb48d48cc7126530" providerId="LiveId" clId="{6E28DDE6-C6EA-4D76-BE14-39F13D318902}" dt="2021-08-06T13:29:39.895" v="419" actId="207"/>
          <ac:spMkLst>
            <pc:docMk/>
            <pc:sldMk cId="287683207" sldId="273"/>
            <ac:spMk id="3" creationId="{12A026C6-EF33-49AC-94B3-37FB77160F5B}"/>
          </ac:spMkLst>
        </pc:spChg>
        <pc:spChg chg="del mod">
          <ac:chgData name="Nii Kwartei Quartey" userId="cb48d48cc7126530" providerId="LiveId" clId="{6E28DDE6-C6EA-4D76-BE14-39F13D318902}" dt="2021-08-06T13:27:21.812" v="401"/>
          <ac:spMkLst>
            <pc:docMk/>
            <pc:sldMk cId="287683207" sldId="273"/>
            <ac:spMk id="4" creationId="{DCD78197-E735-4373-92F1-C79D1F9D1ECD}"/>
          </ac:spMkLst>
        </pc:spChg>
        <pc:spChg chg="mod">
          <ac:chgData name="Nii Kwartei Quartey" userId="cb48d48cc7126530" providerId="LiveId" clId="{6E28DDE6-C6EA-4D76-BE14-39F13D318902}" dt="2021-08-06T13:28:50.707" v="410"/>
          <ac:spMkLst>
            <pc:docMk/>
            <pc:sldMk cId="287683207" sldId="273"/>
            <ac:spMk id="5" creationId="{15393830-1B93-4C12-B711-F7AB6E935504}"/>
          </ac:spMkLst>
        </pc:spChg>
        <pc:spChg chg="del mod">
          <ac:chgData name="Nii Kwartei Quartey" userId="cb48d48cc7126530" providerId="LiveId" clId="{6E28DDE6-C6EA-4D76-BE14-39F13D318902}" dt="2021-08-06T13:27:36" v="402"/>
          <ac:spMkLst>
            <pc:docMk/>
            <pc:sldMk cId="287683207" sldId="273"/>
            <ac:spMk id="6" creationId="{E94CBFB7-B83E-4CB6-8411-474D03CF2C62}"/>
          </ac:spMkLst>
        </pc:spChg>
        <pc:picChg chg="add mod">
          <ac:chgData name="Nii Kwartei Quartey" userId="cb48d48cc7126530" providerId="LiveId" clId="{6E28DDE6-C6EA-4D76-BE14-39F13D318902}" dt="2021-08-06T13:27:21.812" v="401"/>
          <ac:picMkLst>
            <pc:docMk/>
            <pc:sldMk cId="287683207" sldId="273"/>
            <ac:picMk id="17410" creationId="{C103286B-A52E-475A-A588-D3CFDAA2CDB2}"/>
          </ac:picMkLst>
        </pc:picChg>
        <pc:picChg chg="add mod">
          <ac:chgData name="Nii Kwartei Quartey" userId="cb48d48cc7126530" providerId="LiveId" clId="{6E28DDE6-C6EA-4D76-BE14-39F13D318902}" dt="2021-08-06T13:28:04.423" v="403" actId="1076"/>
          <ac:picMkLst>
            <pc:docMk/>
            <pc:sldMk cId="287683207" sldId="273"/>
            <ac:picMk id="17412" creationId="{AB0E31A4-54C1-4190-91E7-414BF8BAF7B9}"/>
          </ac:picMkLst>
        </pc:picChg>
      </pc:sldChg>
      <pc:sldChg chg="addSp delSp modSp new mod">
        <pc:chgData name="Nii Kwartei Quartey" userId="cb48d48cc7126530" providerId="LiveId" clId="{6E28DDE6-C6EA-4D76-BE14-39F13D318902}" dt="2021-08-06T13:36:39.536" v="555" actId="313"/>
        <pc:sldMkLst>
          <pc:docMk/>
          <pc:sldMk cId="930319961" sldId="274"/>
        </pc:sldMkLst>
        <pc:spChg chg="mod">
          <ac:chgData name="Nii Kwartei Quartey" userId="cb48d48cc7126530" providerId="LiveId" clId="{6E28DDE6-C6EA-4D76-BE14-39F13D318902}" dt="2021-08-06T13:34:42.083" v="445" actId="27636"/>
          <ac:spMkLst>
            <pc:docMk/>
            <pc:sldMk cId="930319961" sldId="274"/>
            <ac:spMk id="2" creationId="{6945DD41-4EDE-4756-B8D5-B5BEB0D1E8E7}"/>
          </ac:spMkLst>
        </pc:spChg>
        <pc:spChg chg="mod">
          <ac:chgData name="Nii Kwartei Quartey" userId="cb48d48cc7126530" providerId="LiveId" clId="{6E28DDE6-C6EA-4D76-BE14-39F13D318902}" dt="2021-08-06T13:36:25.688" v="554" actId="14100"/>
          <ac:spMkLst>
            <pc:docMk/>
            <pc:sldMk cId="930319961" sldId="274"/>
            <ac:spMk id="3" creationId="{CE19D88A-BED2-430F-9625-656451A8D713}"/>
          </ac:spMkLst>
        </pc:spChg>
        <pc:spChg chg="del mod">
          <ac:chgData name="Nii Kwartei Quartey" userId="cb48d48cc7126530" providerId="LiveId" clId="{6E28DDE6-C6EA-4D76-BE14-39F13D318902}" dt="2021-08-06T13:31:50.005" v="425"/>
          <ac:spMkLst>
            <pc:docMk/>
            <pc:sldMk cId="930319961" sldId="274"/>
            <ac:spMk id="4" creationId="{E4CFC146-82BC-4CBE-AF5A-73968FE57F1D}"/>
          </ac:spMkLst>
        </pc:spChg>
        <pc:spChg chg="mod">
          <ac:chgData name="Nii Kwartei Quartey" userId="cb48d48cc7126530" providerId="LiveId" clId="{6E28DDE6-C6EA-4D76-BE14-39F13D318902}" dt="2021-08-06T13:36:39.536" v="555" actId="313"/>
          <ac:spMkLst>
            <pc:docMk/>
            <pc:sldMk cId="930319961" sldId="274"/>
            <ac:spMk id="5" creationId="{C2511C79-9416-43FD-9561-0DDCEFC9048A}"/>
          </ac:spMkLst>
        </pc:spChg>
        <pc:spChg chg="del mod">
          <ac:chgData name="Nii Kwartei Quartey" userId="cb48d48cc7126530" providerId="LiveId" clId="{6E28DDE6-C6EA-4D76-BE14-39F13D318902}" dt="2021-08-06T13:35:17.680" v="446"/>
          <ac:spMkLst>
            <pc:docMk/>
            <pc:sldMk cId="930319961" sldId="274"/>
            <ac:spMk id="6" creationId="{520980E9-4E5A-40AB-8BE7-D6C3F68AFE91}"/>
          </ac:spMkLst>
        </pc:spChg>
        <pc:picChg chg="add mod">
          <ac:chgData name="Nii Kwartei Quartey" userId="cb48d48cc7126530" providerId="LiveId" clId="{6E28DDE6-C6EA-4D76-BE14-39F13D318902}" dt="2021-08-06T13:31:50.005" v="425"/>
          <ac:picMkLst>
            <pc:docMk/>
            <pc:sldMk cId="930319961" sldId="274"/>
            <ac:picMk id="18434" creationId="{8C74F58C-D199-40D6-9A96-2F9ADE7D4679}"/>
          </ac:picMkLst>
        </pc:picChg>
        <pc:picChg chg="add mod">
          <ac:chgData name="Nii Kwartei Quartey" userId="cb48d48cc7126530" providerId="LiveId" clId="{6E28DDE6-C6EA-4D76-BE14-39F13D318902}" dt="2021-08-06T13:35:17.680" v="446"/>
          <ac:picMkLst>
            <pc:docMk/>
            <pc:sldMk cId="930319961" sldId="274"/>
            <ac:picMk id="18436" creationId="{35BEA8BD-9C6C-4238-91B3-F6D86159B918}"/>
          </ac:picMkLst>
        </pc:picChg>
      </pc:sldChg>
      <pc:sldChg chg="addSp delSp modSp new del mod setBg modClrScheme addCm delCm modCm chgLayout">
        <pc:chgData name="Nii Kwartei Quartey" userId="cb48d48cc7126530" providerId="LiveId" clId="{6E28DDE6-C6EA-4D76-BE14-39F13D318902}" dt="2021-08-06T14:00:32.848" v="748" actId="2696"/>
        <pc:sldMkLst>
          <pc:docMk/>
          <pc:sldMk cId="1453248714" sldId="275"/>
        </pc:sldMkLst>
        <pc:spChg chg="del">
          <ac:chgData name="Nii Kwartei Quartey" userId="cb48d48cc7126530" providerId="LiveId" clId="{6E28DDE6-C6EA-4D76-BE14-39F13D318902}" dt="2021-08-06T13:38:24.403" v="558" actId="700"/>
          <ac:spMkLst>
            <pc:docMk/>
            <pc:sldMk cId="1453248714" sldId="275"/>
            <ac:spMk id="2" creationId="{BB2F7E04-D743-4FC4-9797-0ABEEC73C162}"/>
          </ac:spMkLst>
        </pc:spChg>
        <pc:spChg chg="del">
          <ac:chgData name="Nii Kwartei Quartey" userId="cb48d48cc7126530" providerId="LiveId" clId="{6E28DDE6-C6EA-4D76-BE14-39F13D318902}" dt="2021-08-06T13:38:24.403" v="558" actId="700"/>
          <ac:spMkLst>
            <pc:docMk/>
            <pc:sldMk cId="1453248714" sldId="275"/>
            <ac:spMk id="3" creationId="{A33AFE26-26DD-433E-A7A7-5534257848F6}"/>
          </ac:spMkLst>
        </pc:spChg>
        <pc:spChg chg="del">
          <ac:chgData name="Nii Kwartei Quartey" userId="cb48d48cc7126530" providerId="LiveId" clId="{6E28DDE6-C6EA-4D76-BE14-39F13D318902}" dt="2021-08-06T13:38:24.403" v="558" actId="700"/>
          <ac:spMkLst>
            <pc:docMk/>
            <pc:sldMk cId="1453248714" sldId="275"/>
            <ac:spMk id="4" creationId="{43E2B1F4-DE30-4F4A-9F98-E87CD0B53F95}"/>
          </ac:spMkLst>
        </pc:spChg>
        <pc:spChg chg="del">
          <ac:chgData name="Nii Kwartei Quartey" userId="cb48d48cc7126530" providerId="LiveId" clId="{6E28DDE6-C6EA-4D76-BE14-39F13D318902}" dt="2021-08-06T13:38:24.403" v="558" actId="700"/>
          <ac:spMkLst>
            <pc:docMk/>
            <pc:sldMk cId="1453248714" sldId="275"/>
            <ac:spMk id="5" creationId="{EA1CA712-D9CE-46E9-B6E9-59461E1EE0E8}"/>
          </ac:spMkLst>
        </pc:spChg>
        <pc:spChg chg="del">
          <ac:chgData name="Nii Kwartei Quartey" userId="cb48d48cc7126530" providerId="LiveId" clId="{6E28DDE6-C6EA-4D76-BE14-39F13D318902}" dt="2021-08-06T13:38:24.403" v="558" actId="700"/>
          <ac:spMkLst>
            <pc:docMk/>
            <pc:sldMk cId="1453248714" sldId="275"/>
            <ac:spMk id="6" creationId="{866C4235-03BF-4EB2-A9D4-4220C7287D54}"/>
          </ac:spMkLst>
        </pc:spChg>
        <pc:spChg chg="add del">
          <ac:chgData name="Nii Kwartei Quartey" userId="cb48d48cc7126530" providerId="LiveId" clId="{6E28DDE6-C6EA-4D76-BE14-39F13D318902}" dt="2021-08-06T13:40:25.545" v="571" actId="26606"/>
          <ac:spMkLst>
            <pc:docMk/>
            <pc:sldMk cId="1453248714" sldId="275"/>
            <ac:spMk id="73" creationId="{1E43660D-412A-41EF-9745-E92C0AC60448}"/>
          </ac:spMkLst>
        </pc:spChg>
        <pc:spChg chg="add del">
          <ac:chgData name="Nii Kwartei Quartey" userId="cb48d48cc7126530" providerId="LiveId" clId="{6E28DDE6-C6EA-4D76-BE14-39F13D318902}" dt="2021-08-06T13:40:30.617" v="573" actId="26606"/>
          <ac:spMkLst>
            <pc:docMk/>
            <pc:sldMk cId="1453248714" sldId="275"/>
            <ac:spMk id="20485" creationId="{3D66C6E3-EBD2-40B7-8FD8-D6D2250FC482}"/>
          </ac:spMkLst>
        </pc:spChg>
        <pc:picChg chg="add del">
          <ac:chgData name="Nii Kwartei Quartey" userId="cb48d48cc7126530" providerId="LiveId" clId="{6E28DDE6-C6EA-4D76-BE14-39F13D318902}" dt="2021-08-06T13:40:25.545" v="571" actId="26606"/>
          <ac:picMkLst>
            <pc:docMk/>
            <pc:sldMk cId="1453248714" sldId="275"/>
            <ac:picMk id="71" creationId="{705E34FB-F15B-4B97-A591-8EE92E5FAEB1}"/>
          </ac:picMkLst>
        </pc:picChg>
        <pc:picChg chg="add mod">
          <ac:chgData name="Nii Kwartei Quartey" userId="cb48d48cc7126530" providerId="LiveId" clId="{6E28DDE6-C6EA-4D76-BE14-39F13D318902}" dt="2021-08-06T13:40:30.617" v="573" actId="26606"/>
          <ac:picMkLst>
            <pc:docMk/>
            <pc:sldMk cId="1453248714" sldId="275"/>
            <ac:picMk id="20482" creationId="{D52247BB-4432-44BA-A8AD-E755952D8EC9}"/>
          </ac:picMkLst>
        </pc:picChg>
        <pc:picChg chg="add del">
          <ac:chgData name="Nii Kwartei Quartey" userId="cb48d48cc7126530" providerId="LiveId" clId="{6E28DDE6-C6EA-4D76-BE14-39F13D318902}" dt="2021-08-06T13:40:30.617" v="573" actId="26606"/>
          <ac:picMkLst>
            <pc:docMk/>
            <pc:sldMk cId="1453248714" sldId="275"/>
            <ac:picMk id="20484" creationId="{6D651BB0-1DFD-4941-83DD-704006F6B139}"/>
          </ac:picMkLst>
        </pc:picChg>
      </pc:sldChg>
      <pc:sldChg chg="addSp delSp modSp new del mod setBg modClrScheme addCm delCm modCm chgLayout">
        <pc:chgData name="Nii Kwartei Quartey" userId="cb48d48cc7126530" providerId="LiveId" clId="{6E28DDE6-C6EA-4D76-BE14-39F13D318902}" dt="2021-08-06T13:56:35.921" v="675" actId="2696"/>
        <pc:sldMkLst>
          <pc:docMk/>
          <pc:sldMk cId="2136714701" sldId="276"/>
        </pc:sldMkLst>
        <pc:spChg chg="del">
          <ac:chgData name="Nii Kwartei Quartey" userId="cb48d48cc7126530" providerId="LiveId" clId="{6E28DDE6-C6EA-4D76-BE14-39F13D318902}" dt="2021-08-06T13:38:24.403" v="558" actId="700"/>
          <ac:spMkLst>
            <pc:docMk/>
            <pc:sldMk cId="2136714701" sldId="276"/>
            <ac:spMk id="2" creationId="{CCD6E6E2-F413-4370-A38C-CD936851AA62}"/>
          </ac:spMkLst>
        </pc:spChg>
        <pc:spChg chg="del">
          <ac:chgData name="Nii Kwartei Quartey" userId="cb48d48cc7126530" providerId="LiveId" clId="{6E28DDE6-C6EA-4D76-BE14-39F13D318902}" dt="2021-08-06T13:38:24.403" v="558" actId="700"/>
          <ac:spMkLst>
            <pc:docMk/>
            <pc:sldMk cId="2136714701" sldId="276"/>
            <ac:spMk id="3" creationId="{266BA9B0-B24B-49D8-98C9-F518411E319C}"/>
          </ac:spMkLst>
        </pc:spChg>
        <pc:spChg chg="del">
          <ac:chgData name="Nii Kwartei Quartey" userId="cb48d48cc7126530" providerId="LiveId" clId="{6E28DDE6-C6EA-4D76-BE14-39F13D318902}" dt="2021-08-06T13:38:24.403" v="558" actId="700"/>
          <ac:spMkLst>
            <pc:docMk/>
            <pc:sldMk cId="2136714701" sldId="276"/>
            <ac:spMk id="4" creationId="{12391A08-E542-4E0F-9DC7-921FF165F311}"/>
          </ac:spMkLst>
        </pc:spChg>
        <pc:spChg chg="del">
          <ac:chgData name="Nii Kwartei Quartey" userId="cb48d48cc7126530" providerId="LiveId" clId="{6E28DDE6-C6EA-4D76-BE14-39F13D318902}" dt="2021-08-06T13:38:24.403" v="558" actId="700"/>
          <ac:spMkLst>
            <pc:docMk/>
            <pc:sldMk cId="2136714701" sldId="276"/>
            <ac:spMk id="5" creationId="{E525CA8E-3303-4E10-9CA6-1D4ACB5F74A3}"/>
          </ac:spMkLst>
        </pc:spChg>
        <pc:spChg chg="del">
          <ac:chgData name="Nii Kwartei Quartey" userId="cb48d48cc7126530" providerId="LiveId" clId="{6E28DDE6-C6EA-4D76-BE14-39F13D318902}" dt="2021-08-06T13:38:24.403" v="558" actId="700"/>
          <ac:spMkLst>
            <pc:docMk/>
            <pc:sldMk cId="2136714701" sldId="276"/>
            <ac:spMk id="6" creationId="{770F2471-60A1-4B46-BA15-D888FC59BBFF}"/>
          </ac:spMkLst>
        </pc:spChg>
        <pc:spChg chg="add del">
          <ac:chgData name="Nii Kwartei Quartey" userId="cb48d48cc7126530" providerId="LiveId" clId="{6E28DDE6-C6EA-4D76-BE14-39F13D318902}" dt="2021-08-06T13:39:13.491" v="561" actId="26606"/>
          <ac:spMkLst>
            <pc:docMk/>
            <pc:sldMk cId="2136714701" sldId="276"/>
            <ac:spMk id="14" creationId="{3D66C6E3-EBD2-40B7-8FD8-D6D2250FC482}"/>
          </ac:spMkLst>
        </pc:spChg>
        <pc:spChg chg="add del">
          <ac:chgData name="Nii Kwartei Quartey" userId="cb48d48cc7126530" providerId="LiveId" clId="{6E28DDE6-C6EA-4D76-BE14-39F13D318902}" dt="2021-08-06T13:39:17.537" v="563" actId="26606"/>
          <ac:spMkLst>
            <pc:docMk/>
            <pc:sldMk cId="2136714701" sldId="276"/>
            <ac:spMk id="18" creationId="{BC3E363D-4793-4E9B-88F5-58007346CFBE}"/>
          </ac:spMkLst>
        </pc:spChg>
        <pc:spChg chg="add">
          <ac:chgData name="Nii Kwartei Quartey" userId="cb48d48cc7126530" providerId="LiveId" clId="{6E28DDE6-C6EA-4D76-BE14-39F13D318902}" dt="2021-08-06T13:39:17.566" v="564" actId="26606"/>
          <ac:spMkLst>
            <pc:docMk/>
            <pc:sldMk cId="2136714701" sldId="276"/>
            <ac:spMk id="21" creationId="{3D66C6E3-EBD2-40B7-8FD8-D6D2250FC482}"/>
          </ac:spMkLst>
        </pc:spChg>
        <pc:graphicFrameChg chg="add del mod modGraphic">
          <ac:chgData name="Nii Kwartei Quartey" userId="cb48d48cc7126530" providerId="LiveId" clId="{6E28DDE6-C6EA-4D76-BE14-39F13D318902}" dt="2021-08-06T13:56:19.816" v="673" actId="478"/>
          <ac:graphicFrameMkLst>
            <pc:docMk/>
            <pc:sldMk cId="2136714701" sldId="276"/>
            <ac:graphicFrameMk id="7" creationId="{E232A444-35B5-4240-9583-CB23016C9B7D}"/>
          </ac:graphicFrameMkLst>
        </pc:graphicFrameChg>
        <pc:picChg chg="add del">
          <ac:chgData name="Nii Kwartei Quartey" userId="cb48d48cc7126530" providerId="LiveId" clId="{6E28DDE6-C6EA-4D76-BE14-39F13D318902}" dt="2021-08-06T13:39:13.491" v="561" actId="26606"/>
          <ac:picMkLst>
            <pc:docMk/>
            <pc:sldMk cId="2136714701" sldId="276"/>
            <ac:picMk id="12" creationId="{6D651BB0-1DFD-4941-83DD-704006F6B139}"/>
          </ac:picMkLst>
        </pc:picChg>
        <pc:picChg chg="add del">
          <ac:chgData name="Nii Kwartei Quartey" userId="cb48d48cc7126530" providerId="LiveId" clId="{6E28DDE6-C6EA-4D76-BE14-39F13D318902}" dt="2021-08-06T13:39:17.537" v="563" actId="26606"/>
          <ac:picMkLst>
            <pc:docMk/>
            <pc:sldMk cId="2136714701" sldId="276"/>
            <ac:picMk id="16" creationId="{AA3F2319-3466-4D84-ABE4-77BC773F35D1}"/>
          </ac:picMkLst>
        </pc:picChg>
        <pc:picChg chg="add del">
          <ac:chgData name="Nii Kwartei Quartey" userId="cb48d48cc7126530" providerId="LiveId" clId="{6E28DDE6-C6EA-4D76-BE14-39F13D318902}" dt="2021-08-06T13:39:17.537" v="563" actId="26606"/>
          <ac:picMkLst>
            <pc:docMk/>
            <pc:sldMk cId="2136714701" sldId="276"/>
            <ac:picMk id="17" creationId="{43BCD4D4-0FCB-418E-9D58-033B2DB4157F}"/>
          </ac:picMkLst>
        </pc:picChg>
        <pc:picChg chg="add">
          <ac:chgData name="Nii Kwartei Quartey" userId="cb48d48cc7126530" providerId="LiveId" clId="{6E28DDE6-C6EA-4D76-BE14-39F13D318902}" dt="2021-08-06T13:39:17.566" v="564" actId="26606"/>
          <ac:picMkLst>
            <pc:docMk/>
            <pc:sldMk cId="2136714701" sldId="276"/>
            <ac:picMk id="20" creationId="{6D651BB0-1DFD-4941-83DD-704006F6B139}"/>
          </ac:picMkLst>
        </pc:picChg>
      </pc:sldChg>
      <pc:sldChg chg="addSp delSp modSp new mod setBg modClrScheme setClrOvrMap chgLayout">
        <pc:chgData name="Nii Kwartei Quartey" userId="cb48d48cc7126530" providerId="LiveId" clId="{6E28DDE6-C6EA-4D76-BE14-39F13D318902}" dt="2021-08-06T14:08:00.744" v="840"/>
        <pc:sldMkLst>
          <pc:docMk/>
          <pc:sldMk cId="3036757320" sldId="277"/>
        </pc:sldMkLst>
        <pc:spChg chg="add mod">
          <ac:chgData name="Nii Kwartei Quartey" userId="cb48d48cc7126530" providerId="LiveId" clId="{6E28DDE6-C6EA-4D76-BE14-39F13D318902}" dt="2021-08-06T13:44:11.282" v="632" actId="20577"/>
          <ac:spMkLst>
            <pc:docMk/>
            <pc:sldMk cId="3036757320" sldId="277"/>
            <ac:spMk id="2" creationId="{F492580F-E7AF-40F0-9ED1-557BE572444A}"/>
          </ac:spMkLst>
        </pc:spChg>
        <pc:spChg chg="add del mod">
          <ac:chgData name="Nii Kwartei Quartey" userId="cb48d48cc7126530" providerId="LiveId" clId="{6E28DDE6-C6EA-4D76-BE14-39F13D318902}" dt="2021-08-06T13:41:38.143" v="576"/>
          <ac:spMkLst>
            <pc:docMk/>
            <pc:sldMk cId="3036757320" sldId="277"/>
            <ac:spMk id="3" creationId="{FD754DE4-D5A0-412D-8E1A-FA0E9EC33218}"/>
          </ac:spMkLst>
        </pc:spChg>
        <pc:spChg chg="add mod ord">
          <ac:chgData name="Nii Kwartei Quartey" userId="cb48d48cc7126530" providerId="LiveId" clId="{6E28DDE6-C6EA-4D76-BE14-39F13D318902}" dt="2021-08-06T13:43:13.230" v="590" actId="207"/>
          <ac:spMkLst>
            <pc:docMk/>
            <pc:sldMk cId="3036757320" sldId="277"/>
            <ac:spMk id="4" creationId="{4B7D3AF2-CB43-4418-9E5A-36F775CFF9A6}"/>
          </ac:spMkLst>
        </pc:spChg>
        <pc:spChg chg="add del">
          <ac:chgData name="Nii Kwartei Quartey" userId="cb48d48cc7126530" providerId="LiveId" clId="{6E28DDE6-C6EA-4D76-BE14-39F13D318902}" dt="2021-08-06T13:41:57.837" v="578" actId="26606"/>
          <ac:spMkLst>
            <pc:docMk/>
            <pc:sldMk cId="3036757320" sldId="277"/>
            <ac:spMk id="114" creationId="{9775AF3B-5284-4B97-9BB7-55C6FB3699C2}"/>
          </ac:spMkLst>
        </pc:spChg>
        <pc:spChg chg="add del">
          <ac:chgData name="Nii Kwartei Quartey" userId="cb48d48cc7126530" providerId="LiveId" clId="{6E28DDE6-C6EA-4D76-BE14-39F13D318902}" dt="2021-08-06T13:41:57.837" v="578" actId="26606"/>
          <ac:spMkLst>
            <pc:docMk/>
            <pc:sldMk cId="3036757320" sldId="277"/>
            <ac:spMk id="159" creationId="{66D4F5BA-1D71-49B2-8A7F-6B4EB94D7265}"/>
          </ac:spMkLst>
        </pc:spChg>
        <pc:grpChg chg="add del">
          <ac:chgData name="Nii Kwartei Quartey" userId="cb48d48cc7126530" providerId="LiveId" clId="{6E28DDE6-C6EA-4D76-BE14-39F13D318902}" dt="2021-08-06T13:41:57.837" v="578" actId="26606"/>
          <ac:grpSpMkLst>
            <pc:docMk/>
            <pc:sldMk cId="3036757320" sldId="277"/>
            <ac:grpSpMk id="73" creationId="{EB95AFDF-FA7D-4311-9C65-6D507D92F474}"/>
          </ac:grpSpMkLst>
        </pc:grpChg>
        <pc:grpChg chg="add del">
          <ac:chgData name="Nii Kwartei Quartey" userId="cb48d48cc7126530" providerId="LiveId" clId="{6E28DDE6-C6EA-4D76-BE14-39F13D318902}" dt="2021-08-06T13:41:57.837" v="578" actId="26606"/>
          <ac:grpSpMkLst>
            <pc:docMk/>
            <pc:sldMk cId="3036757320" sldId="277"/>
            <ac:grpSpMk id="116" creationId="{A0F1F7ED-DA39-478F-85DA-317DE08941E8}"/>
          </ac:grpSpMkLst>
        </pc:grpChg>
        <pc:grpChg chg="add">
          <ac:chgData name="Nii Kwartei Quartey" userId="cb48d48cc7126530" providerId="LiveId" clId="{6E28DDE6-C6EA-4D76-BE14-39F13D318902}" dt="2021-08-06T13:41:57.874" v="579" actId="26606"/>
          <ac:grpSpMkLst>
            <pc:docMk/>
            <pc:sldMk cId="3036757320" sldId="277"/>
            <ac:grpSpMk id="21509" creationId="{EB95AFDF-FA7D-4311-9C65-6D507D92F474}"/>
          </ac:grpSpMkLst>
        </pc:grpChg>
        <pc:picChg chg="add del">
          <ac:chgData name="Nii Kwartei Quartey" userId="cb48d48cc7126530" providerId="LiveId" clId="{6E28DDE6-C6EA-4D76-BE14-39F13D318902}" dt="2021-08-06T13:41:57.837" v="578" actId="26606"/>
          <ac:picMkLst>
            <pc:docMk/>
            <pc:sldMk cId="3036757320" sldId="277"/>
            <ac:picMk id="71" creationId="{5FF7B57D-FF7B-48B3-9F60-9BCEEECF9E76}"/>
          </ac:picMkLst>
        </pc:picChg>
        <pc:picChg chg="add del">
          <ac:chgData name="Nii Kwartei Quartey" userId="cb48d48cc7126530" providerId="LiveId" clId="{6E28DDE6-C6EA-4D76-BE14-39F13D318902}" dt="2021-08-06T13:41:57.837" v="578" actId="26606"/>
          <ac:picMkLst>
            <pc:docMk/>
            <pc:sldMk cId="3036757320" sldId="277"/>
            <ac:picMk id="157" creationId="{1B17CCE2-CEEF-40CA-8C4D-0DC2DCA78A23}"/>
          </ac:picMkLst>
        </pc:picChg>
        <pc:picChg chg="add mod">
          <ac:chgData name="Nii Kwartei Quartey" userId="cb48d48cc7126530" providerId="LiveId" clId="{6E28DDE6-C6EA-4D76-BE14-39F13D318902}" dt="2021-08-06T13:42:34.862" v="581" actId="27614"/>
          <ac:picMkLst>
            <pc:docMk/>
            <pc:sldMk cId="3036757320" sldId="277"/>
            <ac:picMk id="21506" creationId="{BA4E808E-D2FA-44F4-B692-119A131CFFDC}"/>
          </ac:picMkLst>
        </pc:picChg>
        <pc:picChg chg="add">
          <ac:chgData name="Nii Kwartei Quartey" userId="cb48d48cc7126530" providerId="LiveId" clId="{6E28DDE6-C6EA-4D76-BE14-39F13D318902}" dt="2021-08-06T13:41:57.874" v="579" actId="26606"/>
          <ac:picMkLst>
            <pc:docMk/>
            <pc:sldMk cId="3036757320" sldId="277"/>
            <ac:picMk id="21508" creationId="{5FF7B57D-FF7B-48B3-9F60-9BCEEECF9E76}"/>
          </ac:picMkLst>
        </pc:picChg>
      </pc:sldChg>
      <pc:sldChg chg="addSp delSp modSp new mod modClrScheme chgLayout">
        <pc:chgData name="Nii Kwartei Quartey" userId="cb48d48cc7126530" providerId="LiveId" clId="{6E28DDE6-C6EA-4D76-BE14-39F13D318902}" dt="2021-08-06T13:50:40.899" v="652" actId="113"/>
        <pc:sldMkLst>
          <pc:docMk/>
          <pc:sldMk cId="2063925976" sldId="278"/>
        </pc:sldMkLst>
        <pc:spChg chg="del">
          <ac:chgData name="Nii Kwartei Quartey" userId="cb48d48cc7126530" providerId="LiveId" clId="{6E28DDE6-C6EA-4D76-BE14-39F13D318902}" dt="2021-08-06T13:49:08.564" v="643" actId="700"/>
          <ac:spMkLst>
            <pc:docMk/>
            <pc:sldMk cId="2063925976" sldId="278"/>
            <ac:spMk id="2" creationId="{C65FB838-1F24-4957-9B1E-E75FDB7A81E2}"/>
          </ac:spMkLst>
        </pc:spChg>
        <pc:spChg chg="del">
          <ac:chgData name="Nii Kwartei Quartey" userId="cb48d48cc7126530" providerId="LiveId" clId="{6E28DDE6-C6EA-4D76-BE14-39F13D318902}" dt="2021-08-06T13:49:08.564" v="643" actId="700"/>
          <ac:spMkLst>
            <pc:docMk/>
            <pc:sldMk cId="2063925976" sldId="278"/>
            <ac:spMk id="3" creationId="{880C7CB5-3BDB-40EA-8F8E-CEC589807878}"/>
          </ac:spMkLst>
        </pc:spChg>
        <pc:spChg chg="del">
          <ac:chgData name="Nii Kwartei Quartey" userId="cb48d48cc7126530" providerId="LiveId" clId="{6E28DDE6-C6EA-4D76-BE14-39F13D318902}" dt="2021-08-06T13:49:08.564" v="643" actId="700"/>
          <ac:spMkLst>
            <pc:docMk/>
            <pc:sldMk cId="2063925976" sldId="278"/>
            <ac:spMk id="4" creationId="{17224226-291B-4F3E-84E7-EDB2114443FC}"/>
          </ac:spMkLst>
        </pc:spChg>
        <pc:spChg chg="add mod">
          <ac:chgData name="Nii Kwartei Quartey" userId="cb48d48cc7126530" providerId="LiveId" clId="{6E28DDE6-C6EA-4D76-BE14-39F13D318902}" dt="2021-08-06T13:50:40.899" v="652" actId="113"/>
          <ac:spMkLst>
            <pc:docMk/>
            <pc:sldMk cId="2063925976" sldId="278"/>
            <ac:spMk id="6" creationId="{873FC351-C0E5-4394-AA5E-538480D922FE}"/>
          </ac:spMkLst>
        </pc:spChg>
      </pc:sldChg>
      <pc:sldChg chg="addSp delSp modSp new mod modClrScheme chgLayout">
        <pc:chgData name="Nii Kwartei Quartey" userId="cb48d48cc7126530" providerId="LiveId" clId="{6E28DDE6-C6EA-4D76-BE14-39F13D318902}" dt="2021-08-06T15:02:26.862" v="972" actId="20577"/>
        <pc:sldMkLst>
          <pc:docMk/>
          <pc:sldMk cId="2672082542" sldId="279"/>
        </pc:sldMkLst>
        <pc:spChg chg="del">
          <ac:chgData name="Nii Kwartei Quartey" userId="cb48d48cc7126530" providerId="LiveId" clId="{6E28DDE6-C6EA-4D76-BE14-39F13D318902}" dt="2021-08-06T13:50:53.839" v="653" actId="700"/>
          <ac:spMkLst>
            <pc:docMk/>
            <pc:sldMk cId="2672082542" sldId="279"/>
            <ac:spMk id="2" creationId="{DC58E5BC-C975-478F-9BF1-BE23790B7A2E}"/>
          </ac:spMkLst>
        </pc:spChg>
        <pc:spChg chg="del">
          <ac:chgData name="Nii Kwartei Quartey" userId="cb48d48cc7126530" providerId="LiveId" clId="{6E28DDE6-C6EA-4D76-BE14-39F13D318902}" dt="2021-08-06T13:50:53.839" v="653" actId="700"/>
          <ac:spMkLst>
            <pc:docMk/>
            <pc:sldMk cId="2672082542" sldId="279"/>
            <ac:spMk id="3" creationId="{45F4CB14-5A80-4820-B45B-40464D271961}"/>
          </ac:spMkLst>
        </pc:spChg>
        <pc:spChg chg="del">
          <ac:chgData name="Nii Kwartei Quartey" userId="cb48d48cc7126530" providerId="LiveId" clId="{6E28DDE6-C6EA-4D76-BE14-39F13D318902}" dt="2021-08-06T13:50:53.839" v="653" actId="700"/>
          <ac:spMkLst>
            <pc:docMk/>
            <pc:sldMk cId="2672082542" sldId="279"/>
            <ac:spMk id="4" creationId="{B1F9A9AB-0A2B-48F3-89D1-05F437CA7D4B}"/>
          </ac:spMkLst>
        </pc:spChg>
        <pc:spChg chg="add mod">
          <ac:chgData name="Nii Kwartei Quartey" userId="cb48d48cc7126530" providerId="LiveId" clId="{6E28DDE6-C6EA-4D76-BE14-39F13D318902}" dt="2021-08-06T15:02:26.862" v="972" actId="20577"/>
          <ac:spMkLst>
            <pc:docMk/>
            <pc:sldMk cId="2672082542" sldId="279"/>
            <ac:spMk id="6" creationId="{9FEEF436-D57C-488A-B604-02171C0E3657}"/>
          </ac:spMkLst>
        </pc:spChg>
      </pc:sldChg>
      <pc:sldChg chg="addSp delSp modSp new mod setBg modClrScheme setClrOvrMap chgLayout">
        <pc:chgData name="Nii Kwartei Quartey" userId="cb48d48cc7126530" providerId="LiveId" clId="{6E28DDE6-C6EA-4D76-BE14-39F13D318902}" dt="2021-08-06T14:08:00.744" v="840"/>
        <pc:sldMkLst>
          <pc:docMk/>
          <pc:sldMk cId="4022302851" sldId="280"/>
        </pc:sldMkLst>
        <pc:spChg chg="add del mod ord">
          <ac:chgData name="Nii Kwartei Quartey" userId="cb48d48cc7126530" providerId="LiveId" clId="{6E28DDE6-C6EA-4D76-BE14-39F13D318902}" dt="2021-08-06T13:57:19.320" v="679" actId="700"/>
          <ac:spMkLst>
            <pc:docMk/>
            <pc:sldMk cId="4022302851" sldId="280"/>
            <ac:spMk id="2" creationId="{757D23B9-E531-416B-BDC4-E533B6B7E249}"/>
          </ac:spMkLst>
        </pc:spChg>
        <pc:spChg chg="add del mod ord">
          <ac:chgData name="Nii Kwartei Quartey" userId="cb48d48cc7126530" providerId="LiveId" clId="{6E28DDE6-C6EA-4D76-BE14-39F13D318902}" dt="2021-08-06T13:57:19.320" v="679" actId="700"/>
          <ac:spMkLst>
            <pc:docMk/>
            <pc:sldMk cId="4022302851" sldId="280"/>
            <ac:spMk id="3" creationId="{EB718D8E-67A3-4D8C-B89F-14227EBD3D6D}"/>
          </ac:spMkLst>
        </pc:spChg>
        <pc:spChg chg="add del mod ord">
          <ac:chgData name="Nii Kwartei Quartey" userId="cb48d48cc7126530" providerId="LiveId" clId="{6E28DDE6-C6EA-4D76-BE14-39F13D318902}" dt="2021-08-06T13:57:19.320" v="679" actId="700"/>
          <ac:spMkLst>
            <pc:docMk/>
            <pc:sldMk cId="4022302851" sldId="280"/>
            <ac:spMk id="4" creationId="{B8DE27D9-9C15-4274-B865-CBAEF5505B99}"/>
          </ac:spMkLst>
        </pc:spChg>
        <pc:spChg chg="add del mod ord">
          <ac:chgData name="Nii Kwartei Quartey" userId="cb48d48cc7126530" providerId="LiveId" clId="{6E28DDE6-C6EA-4D76-BE14-39F13D318902}" dt="2021-08-06T13:58:17.611" v="680" actId="700"/>
          <ac:spMkLst>
            <pc:docMk/>
            <pc:sldMk cId="4022302851" sldId="280"/>
            <ac:spMk id="5" creationId="{F784E436-3BCE-449F-A4BC-06A3E156F3F0}"/>
          </ac:spMkLst>
        </pc:spChg>
        <pc:spChg chg="add del mod ord">
          <ac:chgData name="Nii Kwartei Quartey" userId="cb48d48cc7126530" providerId="LiveId" clId="{6E28DDE6-C6EA-4D76-BE14-39F13D318902}" dt="2021-08-06T13:58:17.611" v="680" actId="700"/>
          <ac:spMkLst>
            <pc:docMk/>
            <pc:sldMk cId="4022302851" sldId="280"/>
            <ac:spMk id="6" creationId="{FBB33987-FB56-41D9-8C0F-FF410F801C31}"/>
          </ac:spMkLst>
        </pc:spChg>
        <pc:spChg chg="add del mod ord">
          <ac:chgData name="Nii Kwartei Quartey" userId="cb48d48cc7126530" providerId="LiveId" clId="{6E28DDE6-C6EA-4D76-BE14-39F13D318902}" dt="2021-08-06T13:58:17.611" v="680" actId="700"/>
          <ac:spMkLst>
            <pc:docMk/>
            <pc:sldMk cId="4022302851" sldId="280"/>
            <ac:spMk id="7" creationId="{E5A848AC-9203-49AB-9A6E-4EE37763C67B}"/>
          </ac:spMkLst>
        </pc:spChg>
        <pc:spChg chg="add mod ord">
          <ac:chgData name="Nii Kwartei Quartey" userId="cb48d48cc7126530" providerId="LiveId" clId="{6E28DDE6-C6EA-4D76-BE14-39F13D318902}" dt="2021-08-06T14:00:07.082" v="745" actId="20577"/>
          <ac:spMkLst>
            <pc:docMk/>
            <pc:sldMk cId="4022302851" sldId="280"/>
            <ac:spMk id="8" creationId="{D6F20692-85E8-486F-97EC-600DA2F63748}"/>
          </ac:spMkLst>
        </pc:spChg>
        <pc:spChg chg="add del mod ord">
          <ac:chgData name="Nii Kwartei Quartey" userId="cb48d48cc7126530" providerId="LiveId" clId="{6E28DDE6-C6EA-4D76-BE14-39F13D318902}" dt="2021-08-06T13:58:31.251" v="681"/>
          <ac:spMkLst>
            <pc:docMk/>
            <pc:sldMk cId="4022302851" sldId="280"/>
            <ac:spMk id="10" creationId="{6373B36D-08C9-4763-90AB-EFE051077261}"/>
          </ac:spMkLst>
        </pc:spChg>
        <pc:spChg chg="add del">
          <ac:chgData name="Nii Kwartei Quartey" userId="cb48d48cc7126530" providerId="LiveId" clId="{6E28DDE6-C6EA-4D76-BE14-39F13D318902}" dt="2021-08-06T13:57:12.839" v="678" actId="26606"/>
          <ac:spMkLst>
            <pc:docMk/>
            <pc:sldMk cId="4022302851" sldId="280"/>
            <ac:spMk id="52" creationId="{E978A47D-4F17-40FE-AB70-7AF78A9575EB}"/>
          </ac:spMkLst>
        </pc:spChg>
        <pc:spChg chg="add del">
          <ac:chgData name="Nii Kwartei Quartey" userId="cb48d48cc7126530" providerId="LiveId" clId="{6E28DDE6-C6EA-4D76-BE14-39F13D318902}" dt="2021-08-06T13:59:15.361" v="695" actId="26606"/>
          <ac:spMkLst>
            <pc:docMk/>
            <pc:sldMk cId="4022302851" sldId="280"/>
            <ac:spMk id="53" creationId="{2EEF4763-EB4A-4A35-89EB-AD2763B48C3B}"/>
          </ac:spMkLst>
        </pc:spChg>
        <pc:spChg chg="add del">
          <ac:chgData name="Nii Kwartei Quartey" userId="cb48d48cc7126530" providerId="LiveId" clId="{6E28DDE6-C6EA-4D76-BE14-39F13D318902}" dt="2021-08-06T13:59:18.595" v="697" actId="26606"/>
          <ac:spMkLst>
            <pc:docMk/>
            <pc:sldMk cId="4022302851" sldId="280"/>
            <ac:spMk id="55" creationId="{C395B225-8221-4792-B46F-3FA518806D99}"/>
          </ac:spMkLst>
        </pc:spChg>
        <pc:spChg chg="add del">
          <ac:chgData name="Nii Kwartei Quartey" userId="cb48d48cc7126530" providerId="LiveId" clId="{6E28DDE6-C6EA-4D76-BE14-39F13D318902}" dt="2021-08-06T13:58:50.693" v="685" actId="26606"/>
          <ac:spMkLst>
            <pc:docMk/>
            <pc:sldMk cId="4022302851" sldId="280"/>
            <ac:spMk id="56" creationId="{2EEF4763-EB4A-4A35-89EB-AD2763B48C3B}"/>
          </ac:spMkLst>
        </pc:spChg>
        <pc:spChg chg="add del">
          <ac:chgData name="Nii Kwartei Quartey" userId="cb48d48cc7126530" providerId="LiveId" clId="{6E28DDE6-C6EA-4D76-BE14-39F13D318902}" dt="2021-08-06T13:58:53.024" v="687" actId="26606"/>
          <ac:spMkLst>
            <pc:docMk/>
            <pc:sldMk cId="4022302851" sldId="280"/>
            <ac:spMk id="59" creationId="{9FDB3AF7-1F52-4FC7-8B5D-4804290ED069}"/>
          </ac:spMkLst>
        </pc:spChg>
        <pc:spChg chg="add del">
          <ac:chgData name="Nii Kwartei Quartey" userId="cb48d48cc7126530" providerId="LiveId" clId="{6E28DDE6-C6EA-4D76-BE14-39F13D318902}" dt="2021-08-06T13:59:22.121" v="699" actId="26606"/>
          <ac:spMkLst>
            <pc:docMk/>
            <pc:sldMk cId="4022302851" sldId="280"/>
            <ac:spMk id="61" creationId="{2EEF4763-EB4A-4A35-89EB-AD2763B48C3B}"/>
          </ac:spMkLst>
        </pc:spChg>
        <pc:spChg chg="add del">
          <ac:chgData name="Nii Kwartei Quartey" userId="cb48d48cc7126530" providerId="LiveId" clId="{6E28DDE6-C6EA-4D76-BE14-39F13D318902}" dt="2021-08-06T13:59:26.464" v="701" actId="26606"/>
          <ac:spMkLst>
            <pc:docMk/>
            <pc:sldMk cId="4022302851" sldId="280"/>
            <ac:spMk id="64" creationId="{2EEF4763-EB4A-4A35-89EB-AD2763B48C3B}"/>
          </ac:spMkLst>
        </pc:spChg>
        <pc:spChg chg="add del">
          <ac:chgData name="Nii Kwartei Quartey" userId="cb48d48cc7126530" providerId="LiveId" clId="{6E28DDE6-C6EA-4D76-BE14-39F13D318902}" dt="2021-08-06T13:58:54.756" v="689" actId="26606"/>
          <ac:spMkLst>
            <pc:docMk/>
            <pc:sldMk cId="4022302851" sldId="280"/>
            <ac:spMk id="89" creationId="{B53044DC-4918-43DA-B49D-91673C6C9485}"/>
          </ac:spMkLst>
        </pc:spChg>
        <pc:spChg chg="add del">
          <ac:chgData name="Nii Kwartei Quartey" userId="cb48d48cc7126530" providerId="LiveId" clId="{6E28DDE6-C6EA-4D76-BE14-39F13D318902}" dt="2021-08-06T13:58:53.024" v="687" actId="26606"/>
          <ac:spMkLst>
            <pc:docMk/>
            <pc:sldMk cId="4022302851" sldId="280"/>
            <ac:spMk id="101" creationId="{3A24221C-670F-4411-AC01-F9F88CB3D702}"/>
          </ac:spMkLst>
        </pc:spChg>
        <pc:spChg chg="add del">
          <ac:chgData name="Nii Kwartei Quartey" userId="cb48d48cc7126530" providerId="LiveId" clId="{6E28DDE6-C6EA-4D76-BE14-39F13D318902}" dt="2021-08-06T13:58:54.756" v="689" actId="26606"/>
          <ac:spMkLst>
            <pc:docMk/>
            <pc:sldMk cId="4022302851" sldId="280"/>
            <ac:spMk id="119" creationId="{54B9C16B-AC4A-44ED-9075-F76549B46E7C}"/>
          </ac:spMkLst>
        </pc:spChg>
        <pc:grpChg chg="add del">
          <ac:chgData name="Nii Kwartei Quartey" userId="cb48d48cc7126530" providerId="LiveId" clId="{6E28DDE6-C6EA-4D76-BE14-39F13D318902}" dt="2021-08-06T13:57:12.839" v="678" actId="26606"/>
          <ac:grpSpMkLst>
            <pc:docMk/>
            <pc:sldMk cId="4022302851" sldId="280"/>
            <ac:grpSpMk id="11" creationId="{3BAEF7DA-43C4-4736-B5A3-B48E6125AB2D}"/>
          </ac:grpSpMkLst>
        </pc:grpChg>
        <pc:grpChg chg="add del">
          <ac:chgData name="Nii Kwartei Quartey" userId="cb48d48cc7126530" providerId="LiveId" clId="{6E28DDE6-C6EA-4D76-BE14-39F13D318902}" dt="2021-08-06T13:57:12.839" v="678" actId="26606"/>
          <ac:grpSpMkLst>
            <pc:docMk/>
            <pc:sldMk cId="4022302851" sldId="280"/>
            <ac:grpSpMk id="54" creationId="{85BE3A7E-6A3F-401E-A025-BBB8FDB8DD30}"/>
          </ac:grpSpMkLst>
        </pc:grpChg>
        <pc:grpChg chg="add del">
          <ac:chgData name="Nii Kwartei Quartey" userId="cb48d48cc7126530" providerId="LiveId" clId="{6E28DDE6-C6EA-4D76-BE14-39F13D318902}" dt="2021-08-06T13:58:53.024" v="687" actId="26606"/>
          <ac:grpSpMkLst>
            <pc:docMk/>
            <pc:sldMk cId="4022302851" sldId="280"/>
            <ac:grpSpMk id="60" creationId="{97B65CB7-C3FE-4A14-B3D0-FCAA23163EA2}"/>
          </ac:grpSpMkLst>
        </pc:grpChg>
        <pc:grpChg chg="add del">
          <ac:chgData name="Nii Kwartei Quartey" userId="cb48d48cc7126530" providerId="LiveId" clId="{6E28DDE6-C6EA-4D76-BE14-39F13D318902}" dt="2021-08-06T13:57:12.839" v="678" actId="26606"/>
          <ac:grpSpMkLst>
            <pc:docMk/>
            <pc:sldMk cId="4022302851" sldId="280"/>
            <ac:grpSpMk id="85" creationId="{F4E035BE-9FF4-43D3-BC25-CF582D7FF85E}"/>
          </ac:grpSpMkLst>
        </pc:grpChg>
        <pc:grpChg chg="add del">
          <ac:chgData name="Nii Kwartei Quartey" userId="cb48d48cc7126530" providerId="LiveId" clId="{6E28DDE6-C6EA-4D76-BE14-39F13D318902}" dt="2021-08-06T13:58:54.756" v="689" actId="26606"/>
          <ac:grpSpMkLst>
            <pc:docMk/>
            <pc:sldMk cId="4022302851" sldId="280"/>
            <ac:grpSpMk id="91" creationId="{1DCE6B36-1420-43AB-86CF-4E653A517B9C}"/>
          </ac:grpSpMkLst>
        </pc:grpChg>
        <pc:grpChg chg="add del">
          <ac:chgData name="Nii Kwartei Quartey" userId="cb48d48cc7126530" providerId="LiveId" clId="{6E28DDE6-C6EA-4D76-BE14-39F13D318902}" dt="2021-08-06T13:58:54.756" v="689" actId="26606"/>
          <ac:grpSpMkLst>
            <pc:docMk/>
            <pc:sldMk cId="4022302851" sldId="280"/>
            <ac:grpSpMk id="121" creationId="{62A2FEB6-F419-4684-9ABC-9E32E012E8B7}"/>
          </ac:grpSpMkLst>
        </pc:grpChg>
        <pc:graphicFrameChg chg="add del mod modGraphic">
          <ac:chgData name="Nii Kwartei Quartey" userId="cb48d48cc7126530" providerId="LiveId" clId="{6E28DDE6-C6EA-4D76-BE14-39F13D318902}" dt="2021-08-06T13:59:28.895" v="704" actId="26606"/>
          <ac:graphicFrameMkLst>
            <pc:docMk/>
            <pc:sldMk cId="4022302851" sldId="280"/>
            <ac:graphicFrameMk id="51" creationId="{15CB346F-130E-4842-8E2D-2DCB3ADFF98B}"/>
          </ac:graphicFrameMkLst>
        </pc:graphicFrameChg>
        <pc:graphicFrameChg chg="add del">
          <ac:chgData name="Nii Kwartei Quartey" userId="cb48d48cc7126530" providerId="LiveId" clId="{6E28DDE6-C6EA-4D76-BE14-39F13D318902}" dt="2021-08-06T13:59:18.595" v="697" actId="26606"/>
          <ac:graphicFrameMkLst>
            <pc:docMk/>
            <pc:sldMk cId="4022302851" sldId="280"/>
            <ac:graphicFrameMk id="57" creationId="{15CB346F-130E-4842-8E2D-2DCB3ADFF98B}"/>
          </ac:graphicFrameMkLst>
        </pc:graphicFrameChg>
        <pc:graphicFrameChg chg="add del">
          <ac:chgData name="Nii Kwartei Quartey" userId="cb48d48cc7126530" providerId="LiveId" clId="{6E28DDE6-C6EA-4D76-BE14-39F13D318902}" dt="2021-08-06T13:59:22.121" v="699" actId="26606"/>
          <ac:graphicFrameMkLst>
            <pc:docMk/>
            <pc:sldMk cId="4022302851" sldId="280"/>
            <ac:graphicFrameMk id="62" creationId="{15CB346F-130E-4842-8E2D-2DCB3ADFF98B}"/>
          </ac:graphicFrameMkLst>
        </pc:graphicFrameChg>
        <pc:graphicFrameChg chg="add del">
          <ac:chgData name="Nii Kwartei Quartey" userId="cb48d48cc7126530" providerId="LiveId" clId="{6E28DDE6-C6EA-4D76-BE14-39F13D318902}" dt="2021-08-06T13:59:26.464" v="701" actId="26606"/>
          <ac:graphicFrameMkLst>
            <pc:docMk/>
            <pc:sldMk cId="4022302851" sldId="280"/>
            <ac:graphicFrameMk id="65" creationId="{15CB346F-130E-4842-8E2D-2DCB3ADFF98B}"/>
          </ac:graphicFrameMkLst>
        </pc:graphicFrameChg>
        <pc:graphicFrameChg chg="add del">
          <ac:chgData name="Nii Kwartei Quartey" userId="cb48d48cc7126530" providerId="LiveId" clId="{6E28DDE6-C6EA-4D76-BE14-39F13D318902}" dt="2021-08-06T13:59:28.879" v="703" actId="26606"/>
          <ac:graphicFrameMkLst>
            <pc:docMk/>
            <pc:sldMk cId="4022302851" sldId="280"/>
            <ac:graphicFrameMk id="67" creationId="{15CB346F-130E-4842-8E2D-2DCB3ADFF98B}"/>
          </ac:graphicFrameMkLst>
        </pc:graphicFrameChg>
        <pc:graphicFrameChg chg="add">
          <ac:chgData name="Nii Kwartei Quartey" userId="cb48d48cc7126530" providerId="LiveId" clId="{6E28DDE6-C6EA-4D76-BE14-39F13D318902}" dt="2021-08-06T13:59:28.895" v="704" actId="26606"/>
          <ac:graphicFrameMkLst>
            <pc:docMk/>
            <pc:sldMk cId="4022302851" sldId="280"/>
            <ac:graphicFrameMk id="69" creationId="{15CB346F-130E-4842-8E2D-2DCB3ADFF98B}"/>
          </ac:graphicFrameMkLst>
        </pc:graphicFrameChg>
        <pc:picChg chg="add del">
          <ac:chgData name="Nii Kwartei Quartey" userId="cb48d48cc7126530" providerId="LiveId" clId="{6E28DDE6-C6EA-4D76-BE14-39F13D318902}" dt="2021-08-06T13:57:12.839" v="678" actId="26606"/>
          <ac:picMkLst>
            <pc:docMk/>
            <pc:sldMk cId="4022302851" sldId="280"/>
            <ac:picMk id="9" creationId="{9FBB3149-8289-4060-BB01-ED3047C53146}"/>
          </ac:picMkLst>
        </pc:picChg>
        <pc:picChg chg="add del">
          <ac:chgData name="Nii Kwartei Quartey" userId="cb48d48cc7126530" providerId="LiveId" clId="{6E28DDE6-C6EA-4D76-BE14-39F13D318902}" dt="2021-08-06T13:58:53.024" v="687" actId="26606"/>
          <ac:picMkLst>
            <pc:docMk/>
            <pc:sldMk cId="4022302851" sldId="280"/>
            <ac:picMk id="58" creationId="{99983362-16AE-4C35-B8B4-A44269F9A4D3}"/>
          </ac:picMkLst>
        </pc:picChg>
        <pc:picChg chg="add del">
          <ac:chgData name="Nii Kwartei Quartey" userId="cb48d48cc7126530" providerId="LiveId" clId="{6E28DDE6-C6EA-4D76-BE14-39F13D318902}" dt="2021-08-06T13:58:54.756" v="689" actId="26606"/>
          <ac:picMkLst>
            <pc:docMk/>
            <pc:sldMk cId="4022302851" sldId="280"/>
            <ac:picMk id="87" creationId="{3E94A106-9341-485C-9057-9D62B2BD083F}"/>
          </ac:picMkLst>
        </pc:picChg>
        <pc:picChg chg="add del">
          <ac:chgData name="Nii Kwartei Quartey" userId="cb48d48cc7126530" providerId="LiveId" clId="{6E28DDE6-C6EA-4D76-BE14-39F13D318902}" dt="2021-08-06T13:58:53.024" v="687" actId="26606"/>
          <ac:picMkLst>
            <pc:docMk/>
            <pc:sldMk cId="4022302851" sldId="280"/>
            <ac:picMk id="103" creationId="{96BD1BD4-F5F9-4A91-81EA-5923E1AEE67F}"/>
          </ac:picMkLst>
        </pc:picChg>
        <pc:picChg chg="add del">
          <ac:chgData name="Nii Kwartei Quartey" userId="cb48d48cc7126530" providerId="LiveId" clId="{6E28DDE6-C6EA-4D76-BE14-39F13D318902}" dt="2021-08-06T13:58:54.756" v="689" actId="26606"/>
          <ac:picMkLst>
            <pc:docMk/>
            <pc:sldMk cId="4022302851" sldId="280"/>
            <ac:picMk id="120" creationId="{9BE36DBF-0333-4D36-A5BF-81FDA2406FE9}"/>
          </ac:picMkLst>
        </pc:picChg>
        <pc:cxnChg chg="add del">
          <ac:chgData name="Nii Kwartei Quartey" userId="cb48d48cc7126530" providerId="LiveId" clId="{6E28DDE6-C6EA-4D76-BE14-39F13D318902}" dt="2021-08-06T13:57:12.839" v="678" actId="26606"/>
          <ac:cxnSpMkLst>
            <pc:docMk/>
            <pc:sldMk cId="4022302851" sldId="280"/>
            <ac:cxnSpMk id="83" creationId="{085ECEC0-FF5D-4348-92C7-1EA7C61E770C}"/>
          </ac:cxnSpMkLst>
        </pc:cxnChg>
      </pc:sldChg>
      <pc:sldChg chg="addSp delSp modSp new mod setBg modClrScheme setClrOvrMap chgLayout">
        <pc:chgData name="Nii Kwartei Quartey" userId="cb48d48cc7126530" providerId="LiveId" clId="{6E28DDE6-C6EA-4D76-BE14-39F13D318902}" dt="2021-08-06T14:13:22.587" v="882" actId="121"/>
        <pc:sldMkLst>
          <pc:docMk/>
          <pc:sldMk cId="2552923490" sldId="281"/>
        </pc:sldMkLst>
        <pc:spChg chg="del mod ord">
          <ac:chgData name="Nii Kwartei Quartey" userId="cb48d48cc7126530" providerId="LiveId" clId="{6E28DDE6-C6EA-4D76-BE14-39F13D318902}" dt="2021-08-06T14:08:40.133" v="843" actId="700"/>
          <ac:spMkLst>
            <pc:docMk/>
            <pc:sldMk cId="2552923490" sldId="281"/>
            <ac:spMk id="2" creationId="{DE77F7BC-CB9F-43BD-85A5-63ABEEA13AF5}"/>
          </ac:spMkLst>
        </pc:spChg>
        <pc:spChg chg="del mod ord">
          <ac:chgData name="Nii Kwartei Quartey" userId="cb48d48cc7126530" providerId="LiveId" clId="{6E28DDE6-C6EA-4D76-BE14-39F13D318902}" dt="2021-08-06T14:08:40.133" v="843" actId="700"/>
          <ac:spMkLst>
            <pc:docMk/>
            <pc:sldMk cId="2552923490" sldId="281"/>
            <ac:spMk id="3" creationId="{6DFBC5D6-2382-401D-9F30-8F6094240F82}"/>
          </ac:spMkLst>
        </pc:spChg>
        <pc:spChg chg="add mod ord">
          <ac:chgData name="Nii Kwartei Quartey" userId="cb48d48cc7126530" providerId="LiveId" clId="{6E28DDE6-C6EA-4D76-BE14-39F13D318902}" dt="2021-08-06T14:13:22.587" v="882" actId="121"/>
          <ac:spMkLst>
            <pc:docMk/>
            <pc:sldMk cId="2552923490" sldId="281"/>
            <ac:spMk id="4" creationId="{5E9831AD-8ED3-4A43-81FE-F0D17DA78451}"/>
          </ac:spMkLst>
        </pc:spChg>
        <pc:spChg chg="add del mod ord">
          <ac:chgData name="Nii Kwartei Quartey" userId="cb48d48cc7126530" providerId="LiveId" clId="{6E28DDE6-C6EA-4D76-BE14-39F13D318902}" dt="2021-08-06T14:09:09.979" v="846"/>
          <ac:spMkLst>
            <pc:docMk/>
            <pc:sldMk cId="2552923490" sldId="281"/>
            <ac:spMk id="5" creationId="{C4CF1BCA-5DD8-4305-A98E-FC3C9BA6B2E0}"/>
          </ac:spMkLst>
        </pc:spChg>
        <pc:spChg chg="add mod ord">
          <ac:chgData name="Nii Kwartei Quartey" userId="cb48d48cc7126530" providerId="LiveId" clId="{6E28DDE6-C6EA-4D76-BE14-39F13D318902}" dt="2021-08-06T14:12:22.455" v="867" actId="14100"/>
          <ac:spMkLst>
            <pc:docMk/>
            <pc:sldMk cId="2552923490" sldId="281"/>
            <ac:spMk id="6" creationId="{FBF93ED0-54A4-4CF5-BC19-0765136BA773}"/>
          </ac:spMkLst>
        </pc:spChg>
        <pc:spChg chg="add del">
          <ac:chgData name="Nii Kwartei Quartey" userId="cb48d48cc7126530" providerId="LiveId" clId="{6E28DDE6-C6EA-4D76-BE14-39F13D318902}" dt="2021-08-06T14:09:34.707" v="848" actId="26606"/>
          <ac:spMkLst>
            <pc:docMk/>
            <pc:sldMk cId="2552923490" sldId="281"/>
            <ac:spMk id="114" creationId="{C2E4E997-8672-4FFD-B8EC-9932A8E4714B}"/>
          </ac:spMkLst>
        </pc:spChg>
        <pc:spChg chg="add del">
          <ac:chgData name="Nii Kwartei Quartey" userId="cb48d48cc7126530" providerId="LiveId" clId="{6E28DDE6-C6EA-4D76-BE14-39F13D318902}" dt="2021-08-06T14:09:37.112" v="850" actId="26606"/>
          <ac:spMkLst>
            <pc:docMk/>
            <pc:sldMk cId="2552923490" sldId="281"/>
            <ac:spMk id="159" creationId="{66D4F5BA-1D71-49B2-8A7F-6B4EB94D7265}"/>
          </ac:spMkLst>
        </pc:spChg>
        <pc:spChg chg="add del">
          <ac:chgData name="Nii Kwartei Quartey" userId="cb48d48cc7126530" providerId="LiveId" clId="{6E28DDE6-C6EA-4D76-BE14-39F13D318902}" dt="2021-08-06T14:09:37.112" v="850" actId="26606"/>
          <ac:spMkLst>
            <pc:docMk/>
            <pc:sldMk cId="2552923490" sldId="281"/>
            <ac:spMk id="25606" creationId="{9775AF3B-5284-4B97-9BB7-55C6FB3699C2}"/>
          </ac:spMkLst>
        </pc:spChg>
        <pc:spChg chg="add">
          <ac:chgData name="Nii Kwartei Quartey" userId="cb48d48cc7126530" providerId="LiveId" clId="{6E28DDE6-C6EA-4D76-BE14-39F13D318902}" dt="2021-08-06T14:09:37.170" v="851" actId="26606"/>
          <ac:spMkLst>
            <pc:docMk/>
            <pc:sldMk cId="2552923490" sldId="281"/>
            <ac:spMk id="25612" creationId="{6697F791-5FFA-4164-899F-EB52EA72B024}"/>
          </ac:spMkLst>
        </pc:spChg>
        <pc:spChg chg="add">
          <ac:chgData name="Nii Kwartei Quartey" userId="cb48d48cc7126530" providerId="LiveId" clId="{6E28DDE6-C6EA-4D76-BE14-39F13D318902}" dt="2021-08-06T14:09:37.170" v="851" actId="26606"/>
          <ac:spMkLst>
            <pc:docMk/>
            <pc:sldMk cId="2552923490" sldId="281"/>
            <ac:spMk id="25614" creationId="{B773AB25-A422-41AA-9737-5E04C1966DE1}"/>
          </ac:spMkLst>
        </pc:spChg>
        <pc:grpChg chg="add del">
          <ac:chgData name="Nii Kwartei Quartey" userId="cb48d48cc7126530" providerId="LiveId" clId="{6E28DDE6-C6EA-4D76-BE14-39F13D318902}" dt="2021-08-06T14:09:34.707" v="848" actId="26606"/>
          <ac:grpSpMkLst>
            <pc:docMk/>
            <pc:sldMk cId="2552923490" sldId="281"/>
            <ac:grpSpMk id="73" creationId="{EB95AFDF-FA7D-4311-9C65-6D507D92F474}"/>
          </ac:grpSpMkLst>
        </pc:grpChg>
        <pc:grpChg chg="add del">
          <ac:chgData name="Nii Kwartei Quartey" userId="cb48d48cc7126530" providerId="LiveId" clId="{6E28DDE6-C6EA-4D76-BE14-39F13D318902}" dt="2021-08-06T14:09:34.707" v="848" actId="26606"/>
          <ac:grpSpMkLst>
            <pc:docMk/>
            <pc:sldMk cId="2552923490" sldId="281"/>
            <ac:grpSpMk id="118" creationId="{453E4DEE-E996-40F8-8635-0FF43D7348F9}"/>
          </ac:grpSpMkLst>
        </pc:grpChg>
        <pc:grpChg chg="add">
          <ac:chgData name="Nii Kwartei Quartey" userId="cb48d48cc7126530" providerId="LiveId" clId="{6E28DDE6-C6EA-4D76-BE14-39F13D318902}" dt="2021-08-06T14:09:37.170" v="851" actId="26606"/>
          <ac:grpSpMkLst>
            <pc:docMk/>
            <pc:sldMk cId="2552923490" sldId="281"/>
            <ac:grpSpMk id="122" creationId="{6AD0D387-1584-4477-B5F8-52B50D4F2205}"/>
          </ac:grpSpMkLst>
        </pc:grpChg>
        <pc:grpChg chg="add del">
          <ac:chgData name="Nii Kwartei Quartey" userId="cb48d48cc7126530" providerId="LiveId" clId="{6E28DDE6-C6EA-4D76-BE14-39F13D318902}" dt="2021-08-06T14:09:37.112" v="850" actId="26606"/>
          <ac:grpSpMkLst>
            <pc:docMk/>
            <pc:sldMk cId="2552923490" sldId="281"/>
            <ac:grpSpMk id="25605" creationId="{EB95AFDF-FA7D-4311-9C65-6D507D92F474}"/>
          </ac:grpSpMkLst>
        </pc:grpChg>
        <pc:grpChg chg="add del">
          <ac:chgData name="Nii Kwartei Quartey" userId="cb48d48cc7126530" providerId="LiveId" clId="{6E28DDE6-C6EA-4D76-BE14-39F13D318902}" dt="2021-08-06T14:09:37.112" v="850" actId="26606"/>
          <ac:grpSpMkLst>
            <pc:docMk/>
            <pc:sldMk cId="2552923490" sldId="281"/>
            <ac:grpSpMk id="25607" creationId="{A0F1F7ED-DA39-478F-85DA-317DE08941E8}"/>
          </ac:grpSpMkLst>
        </pc:grpChg>
        <pc:grpChg chg="add">
          <ac:chgData name="Nii Kwartei Quartey" userId="cb48d48cc7126530" providerId="LiveId" clId="{6E28DDE6-C6EA-4D76-BE14-39F13D318902}" dt="2021-08-06T14:09:37.170" v="851" actId="26606"/>
          <ac:grpSpMkLst>
            <pc:docMk/>
            <pc:sldMk cId="2552923490" sldId="281"/>
            <ac:grpSpMk id="25611" creationId="{EB95AFDF-FA7D-4311-9C65-6D507D92F474}"/>
          </ac:grpSpMkLst>
        </pc:grpChg>
        <pc:picChg chg="add del">
          <ac:chgData name="Nii Kwartei Quartey" userId="cb48d48cc7126530" providerId="LiveId" clId="{6E28DDE6-C6EA-4D76-BE14-39F13D318902}" dt="2021-08-06T14:09:34.707" v="848" actId="26606"/>
          <ac:picMkLst>
            <pc:docMk/>
            <pc:sldMk cId="2552923490" sldId="281"/>
            <ac:picMk id="71" creationId="{5FF7B57D-FF7B-48B3-9F60-9BCEEECF9E76}"/>
          </ac:picMkLst>
        </pc:picChg>
        <pc:picChg chg="add del">
          <ac:chgData name="Nii Kwartei Quartey" userId="cb48d48cc7126530" providerId="LiveId" clId="{6E28DDE6-C6EA-4D76-BE14-39F13D318902}" dt="2021-08-06T14:09:34.707" v="848" actId="26606"/>
          <ac:picMkLst>
            <pc:docMk/>
            <pc:sldMk cId="2552923490" sldId="281"/>
            <ac:picMk id="116" creationId="{FE6BA9E6-1D9E-4D30-B528-D49FA1342E4E}"/>
          </ac:picMkLst>
        </pc:picChg>
        <pc:picChg chg="add">
          <ac:chgData name="Nii Kwartei Quartey" userId="cb48d48cc7126530" providerId="LiveId" clId="{6E28DDE6-C6EA-4D76-BE14-39F13D318902}" dt="2021-08-06T14:09:37.170" v="851" actId="26606"/>
          <ac:picMkLst>
            <pc:docMk/>
            <pc:sldMk cId="2552923490" sldId="281"/>
            <ac:picMk id="120" creationId="{AF0552B8-DE8C-40DF-B29F-1728E6A10619}"/>
          </ac:picMkLst>
        </pc:picChg>
        <pc:picChg chg="add del">
          <ac:chgData name="Nii Kwartei Quartey" userId="cb48d48cc7126530" providerId="LiveId" clId="{6E28DDE6-C6EA-4D76-BE14-39F13D318902}" dt="2021-08-06T14:09:37.112" v="850" actId="26606"/>
          <ac:picMkLst>
            <pc:docMk/>
            <pc:sldMk cId="2552923490" sldId="281"/>
            <ac:picMk id="157" creationId="{1B17CCE2-CEEF-40CA-8C4D-0DC2DCA78A23}"/>
          </ac:picMkLst>
        </pc:picChg>
        <pc:picChg chg="add mod">
          <ac:chgData name="Nii Kwartei Quartey" userId="cb48d48cc7126530" providerId="LiveId" clId="{6E28DDE6-C6EA-4D76-BE14-39F13D318902}" dt="2021-08-06T14:09:56.375" v="852" actId="27614"/>
          <ac:picMkLst>
            <pc:docMk/>
            <pc:sldMk cId="2552923490" sldId="281"/>
            <ac:picMk id="25602" creationId="{3F12DD5E-4B11-4C43-8B72-F2B398AECF53}"/>
          </ac:picMkLst>
        </pc:picChg>
        <pc:picChg chg="add del">
          <ac:chgData name="Nii Kwartei Quartey" userId="cb48d48cc7126530" providerId="LiveId" clId="{6E28DDE6-C6EA-4D76-BE14-39F13D318902}" dt="2021-08-06T14:09:37.112" v="850" actId="26606"/>
          <ac:picMkLst>
            <pc:docMk/>
            <pc:sldMk cId="2552923490" sldId="281"/>
            <ac:picMk id="25604" creationId="{5FF7B57D-FF7B-48B3-9F60-9BCEEECF9E76}"/>
          </ac:picMkLst>
        </pc:picChg>
        <pc:picChg chg="add">
          <ac:chgData name="Nii Kwartei Quartey" userId="cb48d48cc7126530" providerId="LiveId" clId="{6E28DDE6-C6EA-4D76-BE14-39F13D318902}" dt="2021-08-06T14:09:37.170" v="851" actId="26606"/>
          <ac:picMkLst>
            <pc:docMk/>
            <pc:sldMk cId="2552923490" sldId="281"/>
            <ac:picMk id="25610" creationId="{5FF7B57D-FF7B-48B3-9F60-9BCEEECF9E76}"/>
          </ac:picMkLst>
        </pc:picChg>
        <pc:picChg chg="add">
          <ac:chgData name="Nii Kwartei Quartey" userId="cb48d48cc7126530" providerId="LiveId" clId="{6E28DDE6-C6EA-4D76-BE14-39F13D318902}" dt="2021-08-06T14:09:37.170" v="851" actId="26606"/>
          <ac:picMkLst>
            <pc:docMk/>
            <pc:sldMk cId="2552923490" sldId="281"/>
            <ac:picMk id="25613" creationId="{4E28A1A9-FB81-4816-AAEA-C3B430946951}"/>
          </ac:picMkLst>
        </pc:picChg>
      </pc:sldChg>
      <pc:sldChg chg="addSp delSp modSp new del mod setBg modClrScheme setClrOvrMap chgLayout">
        <pc:chgData name="Nii Kwartei Quartey" userId="cb48d48cc7126530" providerId="LiveId" clId="{6E28DDE6-C6EA-4D76-BE14-39F13D318902}" dt="2021-08-06T14:05:04.652" v="813" actId="2696"/>
        <pc:sldMkLst>
          <pc:docMk/>
          <pc:sldMk cId="3255726290" sldId="281"/>
        </pc:sldMkLst>
        <pc:spChg chg="del mod ord">
          <ac:chgData name="Nii Kwartei Quartey" userId="cb48d48cc7126530" providerId="LiveId" clId="{6E28DDE6-C6EA-4D76-BE14-39F13D318902}" dt="2021-08-06T14:00:57.269" v="750" actId="700"/>
          <ac:spMkLst>
            <pc:docMk/>
            <pc:sldMk cId="3255726290" sldId="281"/>
            <ac:spMk id="2" creationId="{F639AADE-1FE2-469F-A64B-7F0F646800A2}"/>
          </ac:spMkLst>
        </pc:spChg>
        <pc:spChg chg="del mod ord">
          <ac:chgData name="Nii Kwartei Quartey" userId="cb48d48cc7126530" providerId="LiveId" clId="{6E28DDE6-C6EA-4D76-BE14-39F13D318902}" dt="2021-08-06T14:00:57.269" v="750" actId="700"/>
          <ac:spMkLst>
            <pc:docMk/>
            <pc:sldMk cId="3255726290" sldId="281"/>
            <ac:spMk id="3" creationId="{5431C370-4276-4EC8-B4ED-49626FB6554B}"/>
          </ac:spMkLst>
        </pc:spChg>
        <pc:spChg chg="add mod ord">
          <ac:chgData name="Nii Kwartei Quartey" userId="cb48d48cc7126530" providerId="LiveId" clId="{6E28DDE6-C6EA-4D76-BE14-39F13D318902}" dt="2021-08-06T14:04:13.122" v="810" actId="207"/>
          <ac:spMkLst>
            <pc:docMk/>
            <pc:sldMk cId="3255726290" sldId="281"/>
            <ac:spMk id="4" creationId="{BE737B7A-5890-4EED-8A96-9CE476FA18EB}"/>
          </ac:spMkLst>
        </pc:spChg>
        <pc:spChg chg="add del mod ord">
          <ac:chgData name="Nii Kwartei Quartey" userId="cb48d48cc7126530" providerId="LiveId" clId="{6E28DDE6-C6EA-4D76-BE14-39F13D318902}" dt="2021-08-06T14:01:16.866" v="751"/>
          <ac:spMkLst>
            <pc:docMk/>
            <pc:sldMk cId="3255726290" sldId="281"/>
            <ac:spMk id="5" creationId="{200F48E6-4918-48C7-B700-39CEABFDA1CA}"/>
          </ac:spMkLst>
        </pc:spChg>
        <pc:spChg chg="add mod ord">
          <ac:chgData name="Nii Kwartei Quartey" userId="cb48d48cc7126530" providerId="LiveId" clId="{6E28DDE6-C6EA-4D76-BE14-39F13D318902}" dt="2021-08-06T14:04:08.327" v="809" actId="207"/>
          <ac:spMkLst>
            <pc:docMk/>
            <pc:sldMk cId="3255726290" sldId="281"/>
            <ac:spMk id="6" creationId="{16CD7AA9-C86A-445A-B8D6-88DF12792859}"/>
          </ac:spMkLst>
        </pc:spChg>
        <pc:spChg chg="add del">
          <ac:chgData name="Nii Kwartei Quartey" userId="cb48d48cc7126530" providerId="LiveId" clId="{6E28DDE6-C6EA-4D76-BE14-39F13D318902}" dt="2021-08-06T14:01:30.861" v="753" actId="26606"/>
          <ac:spMkLst>
            <pc:docMk/>
            <pc:sldMk cId="3255726290" sldId="281"/>
            <ac:spMk id="114" creationId="{C2E4E997-8672-4FFD-B8EC-9932A8E4714B}"/>
          </ac:spMkLst>
        </pc:spChg>
        <pc:spChg chg="add del">
          <ac:chgData name="Nii Kwartei Quartey" userId="cb48d48cc7126530" providerId="LiveId" clId="{6E28DDE6-C6EA-4D76-BE14-39F13D318902}" dt="2021-08-06T14:01:40.078" v="755" actId="26606"/>
          <ac:spMkLst>
            <pc:docMk/>
            <pc:sldMk cId="3255726290" sldId="281"/>
            <ac:spMk id="159" creationId="{66D4F5BA-1D71-49B2-8A7F-6B4EB94D7265}"/>
          </ac:spMkLst>
        </pc:spChg>
        <pc:spChg chg="add del">
          <ac:chgData name="Nii Kwartei Quartey" userId="cb48d48cc7126530" providerId="LiveId" clId="{6E28DDE6-C6EA-4D76-BE14-39F13D318902}" dt="2021-08-06T14:01:40.078" v="755" actId="26606"/>
          <ac:spMkLst>
            <pc:docMk/>
            <pc:sldMk cId="3255726290" sldId="281"/>
            <ac:spMk id="23558" creationId="{9775AF3B-5284-4B97-9BB7-55C6FB3699C2}"/>
          </ac:spMkLst>
        </pc:spChg>
        <pc:spChg chg="add del">
          <ac:chgData name="Nii Kwartei Quartey" userId="cb48d48cc7126530" providerId="LiveId" clId="{6E28DDE6-C6EA-4D76-BE14-39F13D318902}" dt="2021-08-06T14:01:44.953" v="759" actId="26606"/>
          <ac:spMkLst>
            <pc:docMk/>
            <pc:sldMk cId="3255726290" sldId="281"/>
            <ac:spMk id="23572" creationId="{9775AF3B-5284-4B97-9BB7-55C6FB3699C2}"/>
          </ac:spMkLst>
        </pc:spChg>
        <pc:spChg chg="add del">
          <ac:chgData name="Nii Kwartei Quartey" userId="cb48d48cc7126530" providerId="LiveId" clId="{6E28DDE6-C6EA-4D76-BE14-39F13D318902}" dt="2021-08-06T14:01:44.953" v="759" actId="26606"/>
          <ac:spMkLst>
            <pc:docMk/>
            <pc:sldMk cId="3255726290" sldId="281"/>
            <ac:spMk id="23576" creationId="{66D4F5BA-1D71-49B2-8A7F-6B4EB94D7265}"/>
          </ac:spMkLst>
        </pc:spChg>
        <pc:spChg chg="add">
          <ac:chgData name="Nii Kwartei Quartey" userId="cb48d48cc7126530" providerId="LiveId" clId="{6E28DDE6-C6EA-4D76-BE14-39F13D318902}" dt="2021-08-06T14:01:47.169" v="762" actId="26606"/>
          <ac:spMkLst>
            <pc:docMk/>
            <pc:sldMk cId="3255726290" sldId="281"/>
            <ac:spMk id="23583" creationId="{9775AF3B-5284-4B97-9BB7-55C6FB3699C2}"/>
          </ac:spMkLst>
        </pc:spChg>
        <pc:spChg chg="add">
          <ac:chgData name="Nii Kwartei Quartey" userId="cb48d48cc7126530" providerId="LiveId" clId="{6E28DDE6-C6EA-4D76-BE14-39F13D318902}" dt="2021-08-06T14:01:47.169" v="762" actId="26606"/>
          <ac:spMkLst>
            <pc:docMk/>
            <pc:sldMk cId="3255726290" sldId="281"/>
            <ac:spMk id="23587" creationId="{66D4F5BA-1D71-49B2-8A7F-6B4EB94D7265}"/>
          </ac:spMkLst>
        </pc:spChg>
        <pc:grpChg chg="add del">
          <ac:chgData name="Nii Kwartei Quartey" userId="cb48d48cc7126530" providerId="LiveId" clId="{6E28DDE6-C6EA-4D76-BE14-39F13D318902}" dt="2021-08-06T14:01:30.861" v="753" actId="26606"/>
          <ac:grpSpMkLst>
            <pc:docMk/>
            <pc:sldMk cId="3255726290" sldId="281"/>
            <ac:grpSpMk id="73" creationId="{EB95AFDF-FA7D-4311-9C65-6D507D92F474}"/>
          </ac:grpSpMkLst>
        </pc:grpChg>
        <pc:grpChg chg="add del">
          <ac:chgData name="Nii Kwartei Quartey" userId="cb48d48cc7126530" providerId="LiveId" clId="{6E28DDE6-C6EA-4D76-BE14-39F13D318902}" dt="2021-08-06T14:01:30.861" v="753" actId="26606"/>
          <ac:grpSpMkLst>
            <pc:docMk/>
            <pc:sldMk cId="3255726290" sldId="281"/>
            <ac:grpSpMk id="118" creationId="{453E4DEE-E996-40F8-8635-0FF43D7348F9}"/>
          </ac:grpSpMkLst>
        </pc:grpChg>
        <pc:grpChg chg="add del">
          <ac:chgData name="Nii Kwartei Quartey" userId="cb48d48cc7126530" providerId="LiveId" clId="{6E28DDE6-C6EA-4D76-BE14-39F13D318902}" dt="2021-08-06T14:01:40.078" v="755" actId="26606"/>
          <ac:grpSpMkLst>
            <pc:docMk/>
            <pc:sldMk cId="3255726290" sldId="281"/>
            <ac:grpSpMk id="23557" creationId="{EB95AFDF-FA7D-4311-9C65-6D507D92F474}"/>
          </ac:grpSpMkLst>
        </pc:grpChg>
        <pc:grpChg chg="add del">
          <ac:chgData name="Nii Kwartei Quartey" userId="cb48d48cc7126530" providerId="LiveId" clId="{6E28DDE6-C6EA-4D76-BE14-39F13D318902}" dt="2021-08-06T14:01:40.078" v="755" actId="26606"/>
          <ac:grpSpMkLst>
            <pc:docMk/>
            <pc:sldMk cId="3255726290" sldId="281"/>
            <ac:grpSpMk id="23559" creationId="{A0F1F7ED-DA39-478F-85DA-317DE08941E8}"/>
          </ac:grpSpMkLst>
        </pc:grpChg>
        <pc:grpChg chg="add del">
          <ac:chgData name="Nii Kwartei Quartey" userId="cb48d48cc7126530" providerId="LiveId" clId="{6E28DDE6-C6EA-4D76-BE14-39F13D318902}" dt="2021-08-06T14:01:42.238" v="757" actId="26606"/>
          <ac:grpSpMkLst>
            <pc:docMk/>
            <pc:sldMk cId="3255726290" sldId="281"/>
            <ac:grpSpMk id="23563" creationId="{A838DBA2-246D-4087-AE0A-6EA2B4B65AF3}"/>
          </ac:grpSpMkLst>
        </pc:grpChg>
        <pc:grpChg chg="add del">
          <ac:chgData name="Nii Kwartei Quartey" userId="cb48d48cc7126530" providerId="LiveId" clId="{6E28DDE6-C6EA-4D76-BE14-39F13D318902}" dt="2021-08-06T14:01:42.238" v="757" actId="26606"/>
          <ac:grpSpMkLst>
            <pc:docMk/>
            <pc:sldMk cId="3255726290" sldId="281"/>
            <ac:grpSpMk id="23564" creationId="{74872A0B-8668-4500-9509-EAA581B26C24}"/>
          </ac:grpSpMkLst>
        </pc:grpChg>
        <pc:grpChg chg="add del">
          <ac:chgData name="Nii Kwartei Quartey" userId="cb48d48cc7126530" providerId="LiveId" clId="{6E28DDE6-C6EA-4D76-BE14-39F13D318902}" dt="2021-08-06T14:01:42.238" v="757" actId="26606"/>
          <ac:grpSpMkLst>
            <pc:docMk/>
            <pc:sldMk cId="3255726290" sldId="281"/>
            <ac:grpSpMk id="23566" creationId="{240590EE-5428-41AA-95B2-96FCC1CE67A7}"/>
          </ac:grpSpMkLst>
        </pc:grpChg>
        <pc:grpChg chg="add del">
          <ac:chgData name="Nii Kwartei Quartey" userId="cb48d48cc7126530" providerId="LiveId" clId="{6E28DDE6-C6EA-4D76-BE14-39F13D318902}" dt="2021-08-06T14:01:44.953" v="759" actId="26606"/>
          <ac:grpSpMkLst>
            <pc:docMk/>
            <pc:sldMk cId="3255726290" sldId="281"/>
            <ac:grpSpMk id="23571" creationId="{EB95AFDF-FA7D-4311-9C65-6D507D92F474}"/>
          </ac:grpSpMkLst>
        </pc:grpChg>
        <pc:grpChg chg="add del">
          <ac:chgData name="Nii Kwartei Quartey" userId="cb48d48cc7126530" providerId="LiveId" clId="{6E28DDE6-C6EA-4D76-BE14-39F13D318902}" dt="2021-08-06T14:01:44.953" v="759" actId="26606"/>
          <ac:grpSpMkLst>
            <pc:docMk/>
            <pc:sldMk cId="3255726290" sldId="281"/>
            <ac:grpSpMk id="23573" creationId="{A0F1F7ED-DA39-478F-85DA-317DE08941E8}"/>
          </ac:grpSpMkLst>
        </pc:grpChg>
        <pc:grpChg chg="add del">
          <ac:chgData name="Nii Kwartei Quartey" userId="cb48d48cc7126530" providerId="LiveId" clId="{6E28DDE6-C6EA-4D76-BE14-39F13D318902}" dt="2021-08-06T14:01:47.052" v="761" actId="26606"/>
          <ac:grpSpMkLst>
            <pc:docMk/>
            <pc:sldMk cId="3255726290" sldId="281"/>
            <ac:grpSpMk id="23579" creationId="{A838DBA2-246D-4087-AE0A-6EA2B4B65AF3}"/>
          </ac:grpSpMkLst>
        </pc:grpChg>
        <pc:grpChg chg="add">
          <ac:chgData name="Nii Kwartei Quartey" userId="cb48d48cc7126530" providerId="LiveId" clId="{6E28DDE6-C6EA-4D76-BE14-39F13D318902}" dt="2021-08-06T14:01:47.169" v="762" actId="26606"/>
          <ac:grpSpMkLst>
            <pc:docMk/>
            <pc:sldMk cId="3255726290" sldId="281"/>
            <ac:grpSpMk id="23582" creationId="{EB95AFDF-FA7D-4311-9C65-6D507D92F474}"/>
          </ac:grpSpMkLst>
        </pc:grpChg>
        <pc:grpChg chg="add">
          <ac:chgData name="Nii Kwartei Quartey" userId="cb48d48cc7126530" providerId="LiveId" clId="{6E28DDE6-C6EA-4D76-BE14-39F13D318902}" dt="2021-08-06T14:01:47.169" v="762" actId="26606"/>
          <ac:grpSpMkLst>
            <pc:docMk/>
            <pc:sldMk cId="3255726290" sldId="281"/>
            <ac:grpSpMk id="23584" creationId="{A0F1F7ED-DA39-478F-85DA-317DE08941E8}"/>
          </ac:grpSpMkLst>
        </pc:grpChg>
        <pc:picChg chg="add del">
          <ac:chgData name="Nii Kwartei Quartey" userId="cb48d48cc7126530" providerId="LiveId" clId="{6E28DDE6-C6EA-4D76-BE14-39F13D318902}" dt="2021-08-06T14:01:30.861" v="753" actId="26606"/>
          <ac:picMkLst>
            <pc:docMk/>
            <pc:sldMk cId="3255726290" sldId="281"/>
            <ac:picMk id="71" creationId="{5FF7B57D-FF7B-48B3-9F60-9BCEEECF9E76}"/>
          </ac:picMkLst>
        </pc:picChg>
        <pc:picChg chg="add del">
          <ac:chgData name="Nii Kwartei Quartey" userId="cb48d48cc7126530" providerId="LiveId" clId="{6E28DDE6-C6EA-4D76-BE14-39F13D318902}" dt="2021-08-06T14:01:30.861" v="753" actId="26606"/>
          <ac:picMkLst>
            <pc:docMk/>
            <pc:sldMk cId="3255726290" sldId="281"/>
            <ac:picMk id="116" creationId="{FE6BA9E6-1D9E-4D30-B528-D49FA1342E4E}"/>
          </ac:picMkLst>
        </pc:picChg>
        <pc:picChg chg="add del">
          <ac:chgData name="Nii Kwartei Quartey" userId="cb48d48cc7126530" providerId="LiveId" clId="{6E28DDE6-C6EA-4D76-BE14-39F13D318902}" dt="2021-08-06T14:01:40.078" v="755" actId="26606"/>
          <ac:picMkLst>
            <pc:docMk/>
            <pc:sldMk cId="3255726290" sldId="281"/>
            <ac:picMk id="157" creationId="{1B17CCE2-CEEF-40CA-8C4D-0DC2DCA78A23}"/>
          </ac:picMkLst>
        </pc:picChg>
        <pc:picChg chg="add mod">
          <ac:chgData name="Nii Kwartei Quartey" userId="cb48d48cc7126530" providerId="LiveId" clId="{6E28DDE6-C6EA-4D76-BE14-39F13D318902}" dt="2021-08-06T14:01:56.579" v="764" actId="27614"/>
          <ac:picMkLst>
            <pc:docMk/>
            <pc:sldMk cId="3255726290" sldId="281"/>
            <ac:picMk id="23554" creationId="{83F0CA92-4D98-483A-8E17-2C973595C4E6}"/>
          </ac:picMkLst>
        </pc:picChg>
        <pc:picChg chg="add del">
          <ac:chgData name="Nii Kwartei Quartey" userId="cb48d48cc7126530" providerId="LiveId" clId="{6E28DDE6-C6EA-4D76-BE14-39F13D318902}" dt="2021-08-06T14:01:40.078" v="755" actId="26606"/>
          <ac:picMkLst>
            <pc:docMk/>
            <pc:sldMk cId="3255726290" sldId="281"/>
            <ac:picMk id="23556" creationId="{5FF7B57D-FF7B-48B3-9F60-9BCEEECF9E76}"/>
          </ac:picMkLst>
        </pc:picChg>
        <pc:picChg chg="add del">
          <ac:chgData name="Nii Kwartei Quartey" userId="cb48d48cc7126530" providerId="LiveId" clId="{6E28DDE6-C6EA-4D76-BE14-39F13D318902}" dt="2021-08-06T14:01:42.238" v="757" actId="26606"/>
          <ac:picMkLst>
            <pc:docMk/>
            <pc:sldMk cId="3255726290" sldId="281"/>
            <ac:picMk id="23562" creationId="{59FACE42-44B0-4185-8ED4-9043A78C8600}"/>
          </ac:picMkLst>
        </pc:picChg>
        <pc:picChg chg="add del">
          <ac:chgData name="Nii Kwartei Quartey" userId="cb48d48cc7126530" providerId="LiveId" clId="{6E28DDE6-C6EA-4D76-BE14-39F13D318902}" dt="2021-08-06T14:01:44.953" v="759" actId="26606"/>
          <ac:picMkLst>
            <pc:docMk/>
            <pc:sldMk cId="3255726290" sldId="281"/>
            <ac:picMk id="23570" creationId="{5FF7B57D-FF7B-48B3-9F60-9BCEEECF9E76}"/>
          </ac:picMkLst>
        </pc:picChg>
        <pc:picChg chg="add del">
          <ac:chgData name="Nii Kwartei Quartey" userId="cb48d48cc7126530" providerId="LiveId" clId="{6E28DDE6-C6EA-4D76-BE14-39F13D318902}" dt="2021-08-06T14:01:44.953" v="759" actId="26606"/>
          <ac:picMkLst>
            <pc:docMk/>
            <pc:sldMk cId="3255726290" sldId="281"/>
            <ac:picMk id="23575" creationId="{1B17CCE2-CEEF-40CA-8C4D-0DC2DCA78A23}"/>
          </ac:picMkLst>
        </pc:picChg>
        <pc:picChg chg="add del">
          <ac:chgData name="Nii Kwartei Quartey" userId="cb48d48cc7126530" providerId="LiveId" clId="{6E28DDE6-C6EA-4D76-BE14-39F13D318902}" dt="2021-08-06T14:01:47.052" v="761" actId="26606"/>
          <ac:picMkLst>
            <pc:docMk/>
            <pc:sldMk cId="3255726290" sldId="281"/>
            <ac:picMk id="23578" creationId="{59FACE42-44B0-4185-8ED4-9043A78C8600}"/>
          </ac:picMkLst>
        </pc:picChg>
        <pc:picChg chg="add">
          <ac:chgData name="Nii Kwartei Quartey" userId="cb48d48cc7126530" providerId="LiveId" clId="{6E28DDE6-C6EA-4D76-BE14-39F13D318902}" dt="2021-08-06T14:01:47.169" v="762" actId="26606"/>
          <ac:picMkLst>
            <pc:docMk/>
            <pc:sldMk cId="3255726290" sldId="281"/>
            <ac:picMk id="23581" creationId="{5FF7B57D-FF7B-48B3-9F60-9BCEEECF9E76}"/>
          </ac:picMkLst>
        </pc:picChg>
        <pc:picChg chg="add">
          <ac:chgData name="Nii Kwartei Quartey" userId="cb48d48cc7126530" providerId="LiveId" clId="{6E28DDE6-C6EA-4D76-BE14-39F13D318902}" dt="2021-08-06T14:01:47.169" v="762" actId="26606"/>
          <ac:picMkLst>
            <pc:docMk/>
            <pc:sldMk cId="3255726290" sldId="281"/>
            <ac:picMk id="23586" creationId="{1B17CCE2-CEEF-40CA-8C4D-0DC2DCA78A23}"/>
          </ac:picMkLst>
        </pc:picChg>
      </pc:sldChg>
      <pc:sldChg chg="addSp delSp modSp new del mod setBg setClrOvrMap">
        <pc:chgData name="Nii Kwartei Quartey" userId="cb48d48cc7126530" providerId="LiveId" clId="{6E28DDE6-C6EA-4D76-BE14-39F13D318902}" dt="2021-08-06T14:08:16.437" v="841" actId="2696"/>
        <pc:sldMkLst>
          <pc:docMk/>
          <pc:sldMk cId="4043202651" sldId="281"/>
        </pc:sldMkLst>
        <pc:spChg chg="mod">
          <ac:chgData name="Nii Kwartei Quartey" userId="cb48d48cc7126530" providerId="LiveId" clId="{6E28DDE6-C6EA-4D76-BE14-39F13D318902}" dt="2021-08-06T14:07:02.573" v="834" actId="207"/>
          <ac:spMkLst>
            <pc:docMk/>
            <pc:sldMk cId="4043202651" sldId="281"/>
            <ac:spMk id="2" creationId="{CA963422-4B3D-4291-8C07-0E2D359C52B1}"/>
          </ac:spMkLst>
        </pc:spChg>
        <pc:spChg chg="del mod">
          <ac:chgData name="Nii Kwartei Quartey" userId="cb48d48cc7126530" providerId="LiveId" clId="{6E28DDE6-C6EA-4D76-BE14-39F13D318902}" dt="2021-08-06T14:05:25.640" v="816"/>
          <ac:spMkLst>
            <pc:docMk/>
            <pc:sldMk cId="4043202651" sldId="281"/>
            <ac:spMk id="3" creationId="{8EB4DFE5-ED0B-4BB7-82EA-553114D0442A}"/>
          </ac:spMkLst>
        </pc:spChg>
        <pc:spChg chg="add">
          <ac:chgData name="Nii Kwartei Quartey" userId="cb48d48cc7126530" providerId="LiveId" clId="{6E28DDE6-C6EA-4D76-BE14-39F13D318902}" dt="2021-08-06T14:05:34.176" v="817" actId="26606"/>
          <ac:spMkLst>
            <pc:docMk/>
            <pc:sldMk cId="4043202651" sldId="281"/>
            <ac:spMk id="73" creationId="{6697F791-5FFA-4164-899F-EB52EA72B024}"/>
          </ac:spMkLst>
        </pc:spChg>
        <pc:spChg chg="add">
          <ac:chgData name="Nii Kwartei Quartey" userId="cb48d48cc7126530" providerId="LiveId" clId="{6E28DDE6-C6EA-4D76-BE14-39F13D318902}" dt="2021-08-06T14:05:34.176" v="817" actId="26606"/>
          <ac:spMkLst>
            <pc:docMk/>
            <pc:sldMk cId="4043202651" sldId="281"/>
            <ac:spMk id="77" creationId="{B773AB25-A422-41AA-9737-5E04C1966DE1}"/>
          </ac:spMkLst>
        </pc:spChg>
        <pc:spChg chg="add mod">
          <ac:chgData name="Nii Kwartei Quartey" userId="cb48d48cc7126530" providerId="LiveId" clId="{6E28DDE6-C6EA-4D76-BE14-39F13D318902}" dt="2021-08-06T14:07:15.487" v="837" actId="207"/>
          <ac:spMkLst>
            <pc:docMk/>
            <pc:sldMk cId="4043202651" sldId="281"/>
            <ac:spMk id="24582" creationId="{C850656A-3FE6-45A8-8967-05E5183B8C72}"/>
          </ac:spMkLst>
        </pc:spChg>
        <pc:grpChg chg="add">
          <ac:chgData name="Nii Kwartei Quartey" userId="cb48d48cc7126530" providerId="LiveId" clId="{6E28DDE6-C6EA-4D76-BE14-39F13D318902}" dt="2021-08-06T14:05:34.176" v="817" actId="26606"/>
          <ac:grpSpMkLst>
            <pc:docMk/>
            <pc:sldMk cId="4043202651" sldId="281"/>
            <ac:grpSpMk id="81" creationId="{6AD0D387-1584-4477-B5F8-52B50D4F2205}"/>
          </ac:grpSpMkLst>
        </pc:grpChg>
        <pc:picChg chg="add">
          <ac:chgData name="Nii Kwartei Quartey" userId="cb48d48cc7126530" providerId="LiveId" clId="{6E28DDE6-C6EA-4D76-BE14-39F13D318902}" dt="2021-08-06T14:05:34.176" v="817" actId="26606"/>
          <ac:picMkLst>
            <pc:docMk/>
            <pc:sldMk cId="4043202651" sldId="281"/>
            <ac:picMk id="75" creationId="{4E28A1A9-FB81-4816-AAEA-C3B430946951}"/>
          </ac:picMkLst>
        </pc:picChg>
        <pc:picChg chg="add">
          <ac:chgData name="Nii Kwartei Quartey" userId="cb48d48cc7126530" providerId="LiveId" clId="{6E28DDE6-C6EA-4D76-BE14-39F13D318902}" dt="2021-08-06T14:05:34.176" v="817" actId="26606"/>
          <ac:picMkLst>
            <pc:docMk/>
            <pc:sldMk cId="4043202651" sldId="281"/>
            <ac:picMk id="79" creationId="{AF0552B8-DE8C-40DF-B29F-1728E6A10619}"/>
          </ac:picMkLst>
        </pc:picChg>
        <pc:picChg chg="add mod">
          <ac:chgData name="Nii Kwartei Quartey" userId="cb48d48cc7126530" providerId="LiveId" clId="{6E28DDE6-C6EA-4D76-BE14-39F13D318902}" dt="2021-08-06T14:05:42.714" v="819" actId="27614"/>
          <ac:picMkLst>
            <pc:docMk/>
            <pc:sldMk cId="4043202651" sldId="281"/>
            <ac:picMk id="24578" creationId="{3FCD8EF5-1B13-444D-A616-764179CD909B}"/>
          </ac:picMkLst>
        </pc:picChg>
      </pc:sldChg>
      <pc:sldMasterChg chg="setBg modSldLayout">
        <pc:chgData name="Nii Kwartei Quartey" userId="cb48d48cc7126530" providerId="LiveId" clId="{6E28DDE6-C6EA-4D76-BE14-39F13D318902}" dt="2021-08-06T14:08:00.744" v="840"/>
        <pc:sldMasterMkLst>
          <pc:docMk/>
          <pc:sldMasterMk cId="0" sldId="2147483648"/>
        </pc:sldMasterMkLst>
        <pc:sldLayoutChg chg="setBg">
          <pc:chgData name="Nii Kwartei Quartey" userId="cb48d48cc7126530" providerId="LiveId" clId="{6E28DDE6-C6EA-4D76-BE14-39F13D318902}" dt="2021-08-06T14:08:00.744" v="840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Nii Kwartei Quartey" userId="cb48d48cc7126530" providerId="LiveId" clId="{6E28DDE6-C6EA-4D76-BE14-39F13D318902}" dt="2021-08-06T14:08:00.744" v="840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Nii Kwartei Quartey" userId="cb48d48cc7126530" providerId="LiveId" clId="{6E28DDE6-C6EA-4D76-BE14-39F13D318902}" dt="2021-08-06T14:08:00.744" v="840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Nii Kwartei Quartey" userId="cb48d48cc7126530" providerId="LiveId" clId="{6E28DDE6-C6EA-4D76-BE14-39F13D318902}" dt="2021-08-06T14:08:00.744" v="840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Nii Kwartei Quartey" userId="cb48d48cc7126530" providerId="LiveId" clId="{6E28DDE6-C6EA-4D76-BE14-39F13D318902}" dt="2021-08-06T14:08:00.744" v="840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Nii Kwartei Quartey" userId="cb48d48cc7126530" providerId="LiveId" clId="{6E28DDE6-C6EA-4D76-BE14-39F13D318902}" dt="2021-08-06T14:08:00.744" v="840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Nii Kwartei Quartey" userId="cb48d48cc7126530" providerId="LiveId" clId="{6E28DDE6-C6EA-4D76-BE14-39F13D318902}" dt="2021-08-06T14:08:00.744" v="840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Nii Kwartei Quartey" userId="cb48d48cc7126530" providerId="LiveId" clId="{6E28DDE6-C6EA-4D76-BE14-39F13D318902}" dt="2021-08-06T14:08:00.744" v="840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Nii Kwartei Quartey" userId="cb48d48cc7126530" providerId="LiveId" clId="{6E28DDE6-C6EA-4D76-BE14-39F13D318902}" dt="2021-08-06T14:08:00.744" v="840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Nii Kwartei Quartey" userId="cb48d48cc7126530" providerId="LiveId" clId="{6E28DDE6-C6EA-4D76-BE14-39F13D318902}" dt="2021-08-06T14:08:00.744" v="840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Nii Kwartei Quartey" userId="cb48d48cc7126530" providerId="LiveId" clId="{6E28DDE6-C6EA-4D76-BE14-39F13D318902}" dt="2021-08-06T14:08:00.744" v="840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Nii Kwartei Quartey" userId="cb48d48cc7126530" providerId="LiveId" clId="{6E28DDE6-C6EA-4D76-BE14-39F13D318902}" dt="2021-08-06T14:08:00.744" v="840"/>
          <pc:sldLayoutMkLst>
            <pc:docMk/>
            <pc:sldMasterMk cId="0" sldId="2147483648"/>
            <pc:sldLayoutMk cId="0" sldId="2147483660"/>
          </pc:sldLayoutMkLst>
        </pc:sldLayoutChg>
        <pc:sldLayoutChg chg="setBg">
          <pc:chgData name="Nii Kwartei Quartey" userId="cb48d48cc7126530" providerId="LiveId" clId="{6E28DDE6-C6EA-4D76-BE14-39F13D318902}" dt="2021-08-06T14:08:00.744" v="840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Nii Kwartei Quartey" userId="cb48d48cc7126530" providerId="LiveId" clId="{6E28DDE6-C6EA-4D76-BE14-39F13D318902}" dt="2021-08-06T14:08:00.744" v="840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Nii Kwartei Quartey" userId="cb48d48cc7126530" providerId="LiveId" clId="{6E28DDE6-C6EA-4D76-BE14-39F13D318902}" dt="2021-08-06T14:08:00.744" v="840"/>
          <pc:sldLayoutMkLst>
            <pc:docMk/>
            <pc:sldMasterMk cId="0" sldId="2147483648"/>
            <pc:sldLayoutMk cId="0" sldId="2147483666"/>
          </pc:sldLayoutMkLst>
        </pc:sldLayoutChg>
        <pc:sldLayoutChg chg="setBg">
          <pc:chgData name="Nii Kwartei Quartey" userId="cb48d48cc7126530" providerId="LiveId" clId="{6E28DDE6-C6EA-4D76-BE14-39F13D318902}" dt="2021-08-06T14:08:00.744" v="840"/>
          <pc:sldLayoutMkLst>
            <pc:docMk/>
            <pc:sldMasterMk cId="0" sldId="2147483648"/>
            <pc:sldLayoutMk cId="0" sldId="2147483667"/>
          </pc:sldLayoutMkLst>
        </pc:sldLayoutChg>
        <pc:sldLayoutChg chg="setBg">
          <pc:chgData name="Nii Kwartei Quartey" userId="cb48d48cc7126530" providerId="LiveId" clId="{6E28DDE6-C6EA-4D76-BE14-39F13D318902}" dt="2021-08-06T14:08:00.744" v="840"/>
          <pc:sldLayoutMkLst>
            <pc:docMk/>
            <pc:sldMasterMk cId="0" sldId="2147483648"/>
            <pc:sldLayoutMk cId="0" sldId="214748366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23EA-791B-46D7-BB46-F35E603F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" sz="60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CARDIO GOOD FITNESS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1095E-8717-4DA1-822B-E04FFAB0E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132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CF0410E-3071-4E08-B161-B04890D9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54000"/>
            <a:ext cx="9906000" cy="98213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USAGE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453F61-C852-4261-9064-BB930A40D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9" y="1236133"/>
            <a:ext cx="4649783" cy="183726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bg1"/>
                </a:solidFill>
              </a:rPr>
              <a:t>Majority of clients use the product three times in a week and the lowest is seven times.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7E5867-8675-4AB4-BBB9-E21662F59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8" y="1236132"/>
            <a:ext cx="4646602" cy="183726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cap="none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cap="none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cap="none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bg1"/>
                </a:solidFill>
              </a:rPr>
              <a:t>Zero skewed because mean equals median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bg1"/>
                </a:solidFill>
              </a:rPr>
              <a:t>Outliers present which affect mean and median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bg1"/>
                </a:solidFill>
              </a:rPr>
              <a:t>25th and 75th percentiles are 2 and 5 respectively.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cap="none" dirty="0">
                <a:solidFill>
                  <a:schemeClr val="bg1"/>
                </a:solidFill>
              </a:rPr>
              <a:t>The distribution is similar to education. It suggest possible correlation between the two variables.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F0764AD-B750-43B3-A664-53AC59A8D6B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511" y="3156160"/>
            <a:ext cx="4876190" cy="336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B3898560-447A-4C57-961F-9114D974F1B7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933" y="3156160"/>
            <a:ext cx="4431746" cy="336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10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2B4E-8A1E-4898-BE36-EE0E0BCCA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68014"/>
            <a:ext cx="9906000" cy="64638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fitness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09D7A-A797-4006-9D2A-F602A5E83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7" y="2249485"/>
            <a:ext cx="4649783" cy="8239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bg1"/>
                </a:solidFill>
              </a:rPr>
              <a:t>Most of the clients fitness level was at 3.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A02F3-579B-403B-BB98-8E5B90C9E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bg1"/>
                </a:solidFill>
              </a:rPr>
              <a:t>Zero skewed because mean equals median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bg1"/>
                </a:solidFill>
              </a:rPr>
              <a:t>Outlier present.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C465B0F-B6AC-41B5-A383-57912F89C2D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3312538"/>
            <a:ext cx="4878387" cy="330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9CEF5325-D46C-4066-9CAC-9423655B1C8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933" y="3283160"/>
            <a:ext cx="4431746" cy="336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009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AA36-6162-494F-9A21-427EBF84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96966"/>
            <a:ext cx="9906000" cy="82391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income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D0AC0-1735-4A79-8B2C-55426F563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1E149-0586-463E-AEDD-FAC3019C6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bg1"/>
                </a:solidFill>
              </a:rPr>
              <a:t>Negatively skewed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bg1"/>
                </a:solidFill>
              </a:rPr>
              <a:t>Outliers present at the right.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5A4984C-1B84-4F24-BCA7-499BE996E3B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511" y="3283160"/>
            <a:ext cx="4876190" cy="336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95498B02-9779-4411-A7F0-E37AAAD7DE30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933" y="3283160"/>
            <a:ext cx="4431746" cy="336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151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E107-BAFA-42B6-A8F2-DDEA591A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37973"/>
            <a:ext cx="9906000" cy="60268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720F0-3B99-45E1-8369-4B69444C2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bg1"/>
                </a:solidFill>
              </a:rPr>
              <a:t>Mean miles run on the product is in 90.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bg1"/>
                </a:solidFill>
              </a:rPr>
              <a:t>Skewed to the left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361FD6-D94D-4873-8523-9AE17EFB1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bg1"/>
                </a:solidFill>
              </a:rPr>
              <a:t>Outliers present on the right.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bg1"/>
                </a:solidFill>
              </a:rPr>
              <a:t>Mean must be 90 miles.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D29FC9B-65C7-48CA-A9D2-E3472140A1D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511" y="3283160"/>
            <a:ext cx="4876190" cy="336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E3E657A0-B92B-425E-81DD-1212AA6E4D4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933" y="3283160"/>
            <a:ext cx="4431746" cy="336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202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4228-0DBF-4502-B869-503C3125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35974"/>
            <a:ext cx="9906000" cy="60468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199F4-A3DA-4913-8602-C95F28D0AE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bg1"/>
                </a:solidFill>
              </a:rPr>
              <a:t>All the brands are almost in the same age bracket.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15B2E-C394-4C77-8868-F205115A2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bg1"/>
                </a:solidFill>
              </a:rPr>
              <a:t>Outliers present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bg1"/>
                </a:solidFill>
              </a:rPr>
              <a:t>Mean is close across all brands.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EF3FDEEB-7474-49E9-8134-92B7EEF55A2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511" y="3283160"/>
            <a:ext cx="4876190" cy="336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91CD7CB5-6F1F-4E2B-9C74-FBCFD609BE8C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83498"/>
            <a:ext cx="4875213" cy="336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602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0FDBA-E36D-4EC8-893B-65A9C1904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17988"/>
            <a:ext cx="9906000" cy="82391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99252-AE44-4943-82A6-FFDE2A8F3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bg1"/>
                </a:solidFill>
              </a:rPr>
              <a:t>Education doesn't really have an impact on the type of product even though clients with higher education prefer TM798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E589A-B516-440B-AB5D-6C529B044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bg1"/>
                </a:solidFill>
              </a:rPr>
              <a:t>Usage is higher in TM798 owners than the rest.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bg1"/>
                </a:solidFill>
              </a:rPr>
              <a:t>Level of usage for tm195 and tm498 is around 3.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141D725-EB26-429C-9434-A74803F3C5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3325126"/>
            <a:ext cx="4878387" cy="328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C5AB68EF-AB08-451C-923D-3CFDE4A76B69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806" y="3283160"/>
            <a:ext cx="4800000" cy="336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926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18C7-683C-44C3-9476-D911E84C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78979"/>
            <a:ext cx="9906000" cy="82391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1576E-94D3-4A2B-BF34-C3C42F493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bg1"/>
                </a:solidFill>
              </a:rPr>
              <a:t>There are no outliers in TM195 and TM798 income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bg1"/>
                </a:solidFill>
              </a:rPr>
              <a:t>The mean for TM195 and TM498 is almost close but that of TM798 is around 78000.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8F6BD-A5AA-4717-907C-06794C28B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bg1"/>
                </a:solidFill>
              </a:rPr>
              <a:t>There are outliers in all the product types which will have significant effect on the mean.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bg1"/>
                </a:solidFill>
              </a:rPr>
              <a:t>TM798 has more miles than other brands.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A4DFC987-7E6E-4E66-928F-F9ECA555E1F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3385294"/>
            <a:ext cx="4878387" cy="316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0F7AF446-673C-42BF-B5CD-AE8F79A2B311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313614"/>
            <a:ext cx="4875213" cy="330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259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767E8E7C-EA2B-4DD4-B409-A11B3BCE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blipFill>
            <a:blip r:embed="rId3"/>
            <a:tile tx="0" ty="0" sx="100000" sy="100000" flip="none" algn="tl"/>
          </a:blipFill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600" dirty="0"/>
          </a:p>
        </p:txBody>
      </p:sp>
      <p:pic>
        <p:nvPicPr>
          <p:cNvPr id="16386" name="Picture 2" descr="Chart&#10;&#10;Description automatically generated">
            <a:extLst>
              <a:ext uri="{FF2B5EF4-FFF2-40B4-BE49-F238E27FC236}">
                <a16:creationId xmlns:a16="http://schemas.microsoft.com/office/drawing/2014/main" id="{FB8F922D-3BD3-4F4C-AD40-BE25D46339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1" y="2380599"/>
            <a:ext cx="4689234" cy="328742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381339-C602-4E42-9FC5-A8AF061E6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36727" y="2249487"/>
            <a:ext cx="4710683" cy="3541714"/>
          </a:xfrm>
          <a:blipFill>
            <a:blip r:embed="rId3"/>
            <a:tile tx="0" ty="0" sx="100000" sy="100000" flip="none" algn="tl"/>
          </a:blipFill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Users of TM798 have higher fitness level than TM195 and TM498.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Fitness level of males is slightly higher than females in all products.</a:t>
            </a:r>
          </a:p>
        </p:txBody>
      </p:sp>
    </p:spTree>
    <p:extLst>
      <p:ext uri="{BB962C8B-B14F-4D97-AF65-F5344CB8AC3E}">
        <p14:creationId xmlns:p14="http://schemas.microsoft.com/office/powerpoint/2010/main" val="3782035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D50B-0F85-4526-B730-2ACE4DC0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026C6-EF33-49AC-94B3-37FB77160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bg1"/>
                </a:solidFill>
              </a:rPr>
              <a:t>Age and gender </a:t>
            </a:r>
            <a:r>
              <a:rPr lang="en-US" sz="2000" cap="none" dirty="0" err="1">
                <a:solidFill>
                  <a:schemeClr val="bg1"/>
                </a:solidFill>
              </a:rPr>
              <a:t>dont</a:t>
            </a:r>
            <a:r>
              <a:rPr lang="en-US" sz="2000" cap="none" dirty="0">
                <a:solidFill>
                  <a:schemeClr val="bg1"/>
                </a:solidFill>
              </a:rPr>
              <a:t> have any significant effect on choice of product.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393830-1B93-4C12-B711-F7AB6E935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bg1"/>
                </a:solidFill>
              </a:rPr>
              <a:t>Frequent usage is matched up with high fitness TM195 and TM498 have lower usage.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C103286B-A52E-475A-A588-D3CFDAA2CDB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511" y="3283160"/>
            <a:ext cx="4876190" cy="336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AB0E31A4-54C1-4190-91E7-414BF8BAF7B9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301" y="3283160"/>
            <a:ext cx="4800000" cy="336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83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DD41-4EDE-4756-B8D5-B5BEB0D1E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51726"/>
            <a:ext cx="9906000" cy="9018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9D88A-BED2-430F-9625-656451A8D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9" y="1491175"/>
            <a:ext cx="4649783" cy="193782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bg1"/>
                </a:solidFill>
              </a:rPr>
              <a:t>Clients with high education have high level of fitness.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bg1"/>
                </a:solidFill>
              </a:rPr>
              <a:t>Clients with high education prefer tm798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cap="none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511C79-9416-43FD-9561-0DDCEFC90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cap="none" dirty="0">
                <a:solidFill>
                  <a:schemeClr val="bg1"/>
                </a:solidFill>
              </a:rPr>
              <a:t>Both single and partnered preferred TM798 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8C74F58C-D199-40D6-9A96-2F9ADE7D467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3325126"/>
            <a:ext cx="4878387" cy="328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35BEA8BD-9C6C-4238-91B3-F6D86159B918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431340"/>
            <a:ext cx="4875213" cy="306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31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5453D4-C623-4A0E-9FFC-4C5A7176B73E}"/>
              </a:ext>
            </a:extLst>
          </p:cNvPr>
          <p:cNvSpPr txBox="1"/>
          <p:nvPr/>
        </p:nvSpPr>
        <p:spPr>
          <a:xfrm>
            <a:off x="1113182" y="1031656"/>
            <a:ext cx="955481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lato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lato"/>
              </a:rPr>
              <a:t>Cardio good fitness is a retail store that deals in treadmills for a wide range of clients. They currently have three types of treadmills in stock TM195, TM498 and TM798. </a:t>
            </a:r>
            <a:r>
              <a:rPr lang="en-US" sz="1800" b="0" dirty="0">
                <a:solidFill>
                  <a:srgbClr val="000000"/>
                </a:solidFill>
                <a:latin typeface="lato"/>
              </a:rPr>
              <a:t>The retail store is looking for ways to boost sales this year. They intend to focus on all three types or focus on the brand that brings in more sales.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ato"/>
              </a:rPr>
              <a:t> 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lato"/>
              </a:rPr>
            </a:br>
            <a:br>
              <a:rPr lang="en-US" sz="1800" b="0" i="0" dirty="0">
                <a:solidFill>
                  <a:srgbClr val="000000"/>
                </a:solidFill>
                <a:effectLst/>
                <a:latin typeface="lato"/>
              </a:rPr>
            </a:br>
            <a:r>
              <a:rPr lang="en-US" sz="2400" b="1" i="0" dirty="0">
                <a:solidFill>
                  <a:srgbClr val="000000"/>
                </a:solidFill>
                <a:effectLst/>
                <a:latin typeface="lato"/>
              </a:rPr>
              <a:t>Expectation 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lato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lato"/>
              </a:rPr>
              <a:t>1.Develop a customer profile (characteristics of a customer) of the different products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lato"/>
              </a:rPr>
            </a:br>
            <a:br>
              <a:rPr lang="en-US" sz="1800" b="0" i="0" dirty="0">
                <a:solidFill>
                  <a:srgbClr val="000000"/>
                </a:solidFill>
                <a:effectLst/>
                <a:latin typeface="lato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lato"/>
              </a:rPr>
              <a:t>2.Perform univariate, bivariate and multivariate analyses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lato"/>
              </a:rPr>
            </a:br>
            <a:br>
              <a:rPr lang="en-US" sz="1800" b="0" i="0" dirty="0">
                <a:solidFill>
                  <a:srgbClr val="000000"/>
                </a:solidFill>
                <a:effectLst/>
                <a:latin typeface="lato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lato"/>
              </a:rPr>
              <a:t>3.Generate a set of insights and recommendations that will help the company in targeting new customers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lato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03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6F20692-85E8-486F-97EC-600DA2F6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CORRELATION BETWEEN NUMERICAL VARIABLES</a:t>
            </a:r>
          </a:p>
        </p:txBody>
      </p:sp>
      <p:graphicFrame>
        <p:nvGraphicFramePr>
          <p:cNvPr id="69" name="Content Placeholder 50">
            <a:extLst>
              <a:ext uri="{FF2B5EF4-FFF2-40B4-BE49-F238E27FC236}">
                <a16:creationId xmlns:a16="http://schemas.microsoft.com/office/drawing/2014/main" id="{15CB346F-130E-4842-8E2D-2DCB3ADFF98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582005"/>
          <a:ext cx="9906001" cy="2816352"/>
        </p:xfrm>
        <a:graphic>
          <a:graphicData uri="http://schemas.openxmlformats.org/drawingml/2006/table">
            <a:tbl>
              <a:tblPr firstRow="1" bandRow="1"/>
              <a:tblGrid>
                <a:gridCol w="1415143">
                  <a:extLst>
                    <a:ext uri="{9D8B030D-6E8A-4147-A177-3AD203B41FA5}">
                      <a16:colId xmlns:a16="http://schemas.microsoft.com/office/drawing/2014/main" val="2767845753"/>
                    </a:ext>
                  </a:extLst>
                </a:gridCol>
                <a:gridCol w="1415143">
                  <a:extLst>
                    <a:ext uri="{9D8B030D-6E8A-4147-A177-3AD203B41FA5}">
                      <a16:colId xmlns:a16="http://schemas.microsoft.com/office/drawing/2014/main" val="1396887717"/>
                    </a:ext>
                  </a:extLst>
                </a:gridCol>
                <a:gridCol w="1415143">
                  <a:extLst>
                    <a:ext uri="{9D8B030D-6E8A-4147-A177-3AD203B41FA5}">
                      <a16:colId xmlns:a16="http://schemas.microsoft.com/office/drawing/2014/main" val="2263946986"/>
                    </a:ext>
                  </a:extLst>
                </a:gridCol>
                <a:gridCol w="1415143">
                  <a:extLst>
                    <a:ext uri="{9D8B030D-6E8A-4147-A177-3AD203B41FA5}">
                      <a16:colId xmlns:a16="http://schemas.microsoft.com/office/drawing/2014/main" val="1180690033"/>
                    </a:ext>
                  </a:extLst>
                </a:gridCol>
                <a:gridCol w="1415143">
                  <a:extLst>
                    <a:ext uri="{9D8B030D-6E8A-4147-A177-3AD203B41FA5}">
                      <a16:colId xmlns:a16="http://schemas.microsoft.com/office/drawing/2014/main" val="4194896670"/>
                    </a:ext>
                  </a:extLst>
                </a:gridCol>
                <a:gridCol w="1415143">
                  <a:extLst>
                    <a:ext uri="{9D8B030D-6E8A-4147-A177-3AD203B41FA5}">
                      <a16:colId xmlns:a16="http://schemas.microsoft.com/office/drawing/2014/main" val="2112269244"/>
                    </a:ext>
                  </a:extLst>
                </a:gridCol>
                <a:gridCol w="1415143">
                  <a:extLst>
                    <a:ext uri="{9D8B030D-6E8A-4147-A177-3AD203B41FA5}">
                      <a16:colId xmlns:a16="http://schemas.microsoft.com/office/drawing/2014/main" val="3950299158"/>
                    </a:ext>
                  </a:extLst>
                </a:gridCol>
              </a:tblGrid>
              <a:tr h="402336">
                <a:tc>
                  <a:txBody>
                    <a:bodyPr/>
                    <a:lstStyle/>
                    <a:p>
                      <a:pPr algn="r" fontAlgn="ctr"/>
                      <a:endParaRPr lang="en-US" sz="18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Education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Usage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Fitness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Income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Miles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657655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0.280496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0.015064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0.061105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0.513414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0.036618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766819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Education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0.280496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0.395155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0.410581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0.625827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0.307284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355033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Usage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0.015064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0.395155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0.668606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0.519537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0.759130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670043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Fitness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0.061105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0.410581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0.668606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0.535005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0.785702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031521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Income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0.513414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0.625827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0.519537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0.535005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0.543473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23412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Miles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0.036618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0.307284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0.759130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0.785702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0.543473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6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302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1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611" name="Group 72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25612" name="Rectangle 113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6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14" name="Rectangle 117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E9831AD-8ED3-4A43-81FE-F0D17DA7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759"/>
            <a:ext cx="4077003" cy="2233875"/>
          </a:xfrm>
          <a:blipFill>
            <a:blip r:embed="rId2"/>
            <a:tile tx="0" ty="0" sx="100000" sy="100000" flip="none" algn="tl"/>
          </a:blipFill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400" dirty="0"/>
              <a:t>pAIRPLOT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F93ED0-54A4-4CF5-BC19-0765136BA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4289" y="2249487"/>
            <a:ext cx="4069909" cy="4665134"/>
          </a:xfrm>
          <a:blipFill>
            <a:blip r:embed="rId2"/>
            <a:tile tx="0" ty="0" sx="100000" sy="100000" flip="none" algn="tl"/>
          </a:blipFill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3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4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5602" name="Picture 2" descr="Text, whiteboard&#10;&#10;Description automatically generated">
            <a:extLst>
              <a:ext uri="{FF2B5EF4-FFF2-40B4-BE49-F238E27FC236}">
                <a16:creationId xmlns:a16="http://schemas.microsoft.com/office/drawing/2014/main" id="{3F12DD5E-4B11-4C43-8B72-F2B398AECF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0519" y="643467"/>
            <a:ext cx="5566562" cy="556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923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509" name="Group 72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92580F-E7AF-40F0-9ED1-557BE5724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HEATMAP OF NUMERICAL VARIABLES</a:t>
            </a:r>
          </a:p>
        </p:txBody>
      </p:sp>
      <p:pic>
        <p:nvPicPr>
          <p:cNvPr id="21506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BA4E808E-D2FA-44F4-B692-119A131CFF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1" y="2502996"/>
            <a:ext cx="4689234" cy="3042632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D3AF2-CB43-4418-9E5A-36F775CFF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36727" y="2249487"/>
            <a:ext cx="4710683" cy="3541714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There is high correlation between miles and usage.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Fitness is also expected to have a high correlation with miles.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Positive correlation also exist between fitness and usage.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Fairly high correlation also exist between income and education.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No negative correlation exist in map above, although the lowest is usage and age.</a:t>
            </a:r>
          </a:p>
        </p:txBody>
      </p:sp>
    </p:spTree>
    <p:extLst>
      <p:ext uri="{BB962C8B-B14F-4D97-AF65-F5344CB8AC3E}">
        <p14:creationId xmlns:p14="http://schemas.microsoft.com/office/powerpoint/2010/main" val="3036757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3FC351-C0E5-4394-AA5E-538480D922FE}"/>
              </a:ext>
            </a:extLst>
          </p:cNvPr>
          <p:cNvSpPr txBox="1"/>
          <p:nvPr/>
        </p:nvSpPr>
        <p:spPr>
          <a:xfrm>
            <a:off x="384313" y="1308655"/>
            <a:ext cx="8756374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Users of TM798 have the highest fitness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Users of TM798 have the highest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High fitness is as  results of high usage of treadmill not necessarily the brand.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Clients who barely used the TM195 and TM498 were not deemed fit according to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Clients with higher education and income preferred the TM798.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Males were more fit than females irrespective of the brand.</a:t>
            </a:r>
          </a:p>
        </p:txBody>
      </p:sp>
    </p:spTree>
    <p:extLst>
      <p:ext uri="{BB962C8B-B14F-4D97-AF65-F5344CB8AC3E}">
        <p14:creationId xmlns:p14="http://schemas.microsoft.com/office/powerpoint/2010/main" val="2063925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EEF436-D57C-488A-B604-02171C0E3657}"/>
              </a:ext>
            </a:extLst>
          </p:cNvPr>
          <p:cNvSpPr txBox="1"/>
          <p:nvPr/>
        </p:nvSpPr>
        <p:spPr>
          <a:xfrm>
            <a:off x="792480" y="892892"/>
            <a:ext cx="83484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Recommendation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Target market for the treadmill are males, high education and high income(80K above).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Company should increase stock of TM798 since that will boost sales.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Must look into the reason why owners of TM798 use their treadmill ,whether its easy to operate or exercise or it has more enhanced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There could be further investigation into how long clients have used their treadmill or which year it was purchased.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There should also be data on location of clients since that can also impact sales and the use of treadmill.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Information on discount on purchases and replacement should be available.</a:t>
            </a:r>
          </a:p>
        </p:txBody>
      </p:sp>
    </p:spTree>
    <p:extLst>
      <p:ext uri="{BB962C8B-B14F-4D97-AF65-F5344CB8AC3E}">
        <p14:creationId xmlns:p14="http://schemas.microsoft.com/office/powerpoint/2010/main" val="267208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6C004A-4597-4321-9217-AB20A651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Problem Overview and Solution Approach</a:t>
            </a:r>
            <a:endParaRPr lang="en-US" sz="2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B867D-EC9C-493B-B150-265B56DFB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0017"/>
            <a:ext cx="9905999" cy="4161184"/>
          </a:xfrm>
        </p:spPr>
        <p:txBody>
          <a:bodyPr>
            <a:normAutofit lnSpcReduction="10000"/>
          </a:bodyPr>
          <a:lstStyle/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business idea: </a:t>
            </a: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is into the retailing of treadmills(TM195, TM498,TM798).</a:t>
            </a:r>
          </a:p>
          <a:p>
            <a:pPr marL="12065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to tackle:</a:t>
            </a: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 sales</a:t>
            </a: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 treadmill in stock</a:t>
            </a: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market</a:t>
            </a: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more profit on the type patronized by clients</a:t>
            </a: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out which brand is more efficient.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8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1" name="Group 95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9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21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9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72" name="Rectangle 13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27;p29">
            <a:extLst>
              <a:ext uri="{FF2B5EF4-FFF2-40B4-BE49-F238E27FC236}">
                <a16:creationId xmlns:a16="http://schemas.microsoft.com/office/drawing/2014/main" id="{9761CD19-4B08-498D-92B6-64A10D5E79FF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4459286" cy="147857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  <a:sym typeface="Arial"/>
              </a:rPr>
              <a:t>Data Overview</a:t>
            </a:r>
          </a:p>
        </p:txBody>
      </p:sp>
      <p:sp>
        <p:nvSpPr>
          <p:cNvPr id="5" name="Google Shape;128;p29">
            <a:extLst>
              <a:ext uri="{FF2B5EF4-FFF2-40B4-BE49-F238E27FC236}">
                <a16:creationId xmlns:a16="http://schemas.microsoft.com/office/drawing/2014/main" id="{6844F9C1-6E39-4BBA-BE48-A16B6A89115C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4459287" cy="396504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100">
              <a:buClr>
                <a:srgbClr val="000000"/>
              </a:buClr>
            </a:pPr>
            <a:r>
              <a:rPr lang="en-US" sz="2000" dirty="0">
                <a:solidFill>
                  <a:schemeClr val="bg1"/>
                </a:solidFill>
                <a:sym typeface="Arial"/>
              </a:rPr>
              <a:t>Data is from customers of a treadmill product of a retail shop known as Cardio Good fitness.</a:t>
            </a:r>
          </a:p>
          <a:p>
            <a:pPr marL="292100">
              <a:buClr>
                <a:srgbClr val="000000"/>
              </a:buClr>
            </a:pPr>
            <a:r>
              <a:rPr lang="en-US" sz="2000" dirty="0">
                <a:solidFill>
                  <a:schemeClr val="bg1"/>
                </a:solidFill>
                <a:sym typeface="Arial"/>
              </a:rPr>
              <a:t>Product, Gender and Marital status were changed from object to categorical.</a:t>
            </a:r>
          </a:p>
          <a:p>
            <a:pPr>
              <a:buClr>
                <a:srgbClr val="000000"/>
              </a:buClr>
            </a:pPr>
            <a:endParaRPr lang="en-US" sz="2000" dirty="0">
              <a:sym typeface="Arial"/>
            </a:endParaRPr>
          </a:p>
          <a:p>
            <a:pPr marL="120650">
              <a:buClr>
                <a:srgbClr val="000000"/>
              </a:buClr>
            </a:pPr>
            <a:endParaRPr lang="en-US" sz="2000" dirty="0">
              <a:sym typeface="Arial"/>
            </a:endParaRPr>
          </a:p>
          <a:p>
            <a:pPr>
              <a:buClr>
                <a:srgbClr val="000000"/>
              </a:buClr>
            </a:pPr>
            <a:endParaRPr lang="en-US" sz="2000" dirty="0">
              <a:sym typeface="Arial"/>
            </a:endParaRPr>
          </a:p>
        </p:txBody>
      </p:sp>
      <p:grpSp>
        <p:nvGrpSpPr>
          <p:cNvPr id="174" name="Group 14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6" name="Table 13">
            <a:extLst>
              <a:ext uri="{FF2B5EF4-FFF2-40B4-BE49-F238E27FC236}">
                <a16:creationId xmlns:a16="http://schemas.microsoft.com/office/drawing/2014/main" id="{7181D976-195D-4D18-8165-75DCB9776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378657"/>
              </p:ext>
            </p:extLst>
          </p:nvPr>
        </p:nvGraphicFramePr>
        <p:xfrm>
          <a:off x="6096000" y="959927"/>
          <a:ext cx="5456281" cy="4913202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422539">
                  <a:extLst>
                    <a:ext uri="{9D8B030D-6E8A-4147-A177-3AD203B41FA5}">
                      <a16:colId xmlns:a16="http://schemas.microsoft.com/office/drawing/2014/main" val="4273436580"/>
                    </a:ext>
                  </a:extLst>
                </a:gridCol>
                <a:gridCol w="2583335">
                  <a:extLst>
                    <a:ext uri="{9D8B030D-6E8A-4147-A177-3AD203B41FA5}">
                      <a16:colId xmlns:a16="http://schemas.microsoft.com/office/drawing/2014/main" val="2811978918"/>
                    </a:ext>
                  </a:extLst>
                </a:gridCol>
                <a:gridCol w="1450407">
                  <a:extLst>
                    <a:ext uri="{9D8B030D-6E8A-4147-A177-3AD203B41FA5}">
                      <a16:colId xmlns:a16="http://schemas.microsoft.com/office/drawing/2014/main" val="226978183"/>
                    </a:ext>
                  </a:extLst>
                </a:gridCol>
              </a:tblGrid>
              <a:tr h="431445">
                <a:tc>
                  <a:txBody>
                    <a:bodyPr/>
                    <a:lstStyle/>
                    <a:p>
                      <a:r>
                        <a:rPr lang="en-US" sz="2000"/>
                        <a:t>Variable</a:t>
                      </a:r>
                    </a:p>
                  </a:txBody>
                  <a:tcPr marL="99409" marR="99409" marT="49705" marB="4970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Value</a:t>
                      </a:r>
                    </a:p>
                  </a:txBody>
                  <a:tcPr marL="99409" marR="99409" marT="49705" marB="4970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Data type</a:t>
                      </a:r>
                    </a:p>
                  </a:txBody>
                  <a:tcPr marL="99409" marR="99409" marT="49705" marB="49705"/>
                </a:tc>
                <a:extLst>
                  <a:ext uri="{0D108BD9-81ED-4DB2-BD59-A6C34878D82A}">
                    <a16:rowId xmlns:a16="http://schemas.microsoft.com/office/drawing/2014/main" val="3876336506"/>
                  </a:ext>
                </a:extLst>
              </a:tr>
              <a:tr h="730821">
                <a:tc>
                  <a:txBody>
                    <a:bodyPr/>
                    <a:lstStyle/>
                    <a:p>
                      <a:r>
                        <a:rPr lang="en-US" sz="2000"/>
                        <a:t>Product</a:t>
                      </a:r>
                    </a:p>
                  </a:txBody>
                  <a:tcPr marL="99409" marR="99409" marT="49705" marB="4970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TM195,TM498,TM798</a:t>
                      </a:r>
                    </a:p>
                  </a:txBody>
                  <a:tcPr marL="99409" marR="99409" marT="49705" marB="4970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categorical</a:t>
                      </a:r>
                    </a:p>
                  </a:txBody>
                  <a:tcPr marL="99409" marR="99409" marT="49705" marB="49705"/>
                </a:tc>
                <a:extLst>
                  <a:ext uri="{0D108BD9-81ED-4DB2-BD59-A6C34878D82A}">
                    <a16:rowId xmlns:a16="http://schemas.microsoft.com/office/drawing/2014/main" val="4186696486"/>
                  </a:ext>
                </a:extLst>
              </a:tr>
              <a:tr h="431445">
                <a:tc>
                  <a:txBody>
                    <a:bodyPr/>
                    <a:lstStyle/>
                    <a:p>
                      <a:r>
                        <a:rPr lang="en-US" sz="2000"/>
                        <a:t>Age</a:t>
                      </a:r>
                    </a:p>
                  </a:txBody>
                  <a:tcPr marL="99409" marR="99409" marT="49705" marB="4970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18-50 years</a:t>
                      </a:r>
                    </a:p>
                  </a:txBody>
                  <a:tcPr marL="99409" marR="99409" marT="49705" marB="4970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numerical</a:t>
                      </a:r>
                    </a:p>
                  </a:txBody>
                  <a:tcPr marL="99409" marR="99409" marT="49705" marB="49705"/>
                </a:tc>
                <a:extLst>
                  <a:ext uri="{0D108BD9-81ED-4DB2-BD59-A6C34878D82A}">
                    <a16:rowId xmlns:a16="http://schemas.microsoft.com/office/drawing/2014/main" val="485437120"/>
                  </a:ext>
                </a:extLst>
              </a:tr>
              <a:tr h="431445">
                <a:tc>
                  <a:txBody>
                    <a:bodyPr/>
                    <a:lstStyle/>
                    <a:p>
                      <a:r>
                        <a:rPr lang="en-US" sz="2000"/>
                        <a:t>Gender</a:t>
                      </a:r>
                    </a:p>
                  </a:txBody>
                  <a:tcPr marL="99409" marR="99409" marT="49705" marB="4970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Male/female</a:t>
                      </a:r>
                    </a:p>
                  </a:txBody>
                  <a:tcPr marL="99409" marR="99409" marT="49705" marB="497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/>
                        <a:t>categorical</a:t>
                      </a:r>
                    </a:p>
                  </a:txBody>
                  <a:tcPr marL="99409" marR="99409" marT="49705" marB="49705"/>
                </a:tc>
                <a:extLst>
                  <a:ext uri="{0D108BD9-81ED-4DB2-BD59-A6C34878D82A}">
                    <a16:rowId xmlns:a16="http://schemas.microsoft.com/office/drawing/2014/main" val="430224402"/>
                  </a:ext>
                </a:extLst>
              </a:tr>
              <a:tr h="431445">
                <a:tc>
                  <a:txBody>
                    <a:bodyPr/>
                    <a:lstStyle/>
                    <a:p>
                      <a:r>
                        <a:rPr lang="en-US" sz="2000"/>
                        <a:t>Education</a:t>
                      </a:r>
                    </a:p>
                  </a:txBody>
                  <a:tcPr marL="99409" marR="99409" marT="49705" marB="4970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12-21</a:t>
                      </a:r>
                    </a:p>
                  </a:txBody>
                  <a:tcPr marL="99409" marR="99409" marT="49705" marB="497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/>
                        <a:t>numerical</a:t>
                      </a:r>
                    </a:p>
                  </a:txBody>
                  <a:tcPr marL="99409" marR="99409" marT="49705" marB="49705"/>
                </a:tc>
                <a:extLst>
                  <a:ext uri="{0D108BD9-81ED-4DB2-BD59-A6C34878D82A}">
                    <a16:rowId xmlns:a16="http://schemas.microsoft.com/office/drawing/2014/main" val="1404454891"/>
                  </a:ext>
                </a:extLst>
              </a:tr>
              <a:tr h="730821">
                <a:tc>
                  <a:txBody>
                    <a:bodyPr/>
                    <a:lstStyle/>
                    <a:p>
                      <a:r>
                        <a:rPr lang="en-US" sz="2000"/>
                        <a:t>Marital Status</a:t>
                      </a:r>
                    </a:p>
                  </a:txBody>
                  <a:tcPr marL="99409" marR="99409" marT="49705" marB="4970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Single/partnered</a:t>
                      </a:r>
                    </a:p>
                  </a:txBody>
                  <a:tcPr marL="99409" marR="99409" marT="49705" marB="497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/>
                        <a:t>categorical</a:t>
                      </a:r>
                    </a:p>
                  </a:txBody>
                  <a:tcPr marL="99409" marR="99409" marT="49705" marB="49705"/>
                </a:tc>
                <a:extLst>
                  <a:ext uri="{0D108BD9-81ED-4DB2-BD59-A6C34878D82A}">
                    <a16:rowId xmlns:a16="http://schemas.microsoft.com/office/drawing/2014/main" val="342731275"/>
                  </a:ext>
                </a:extLst>
              </a:tr>
              <a:tr h="431445">
                <a:tc>
                  <a:txBody>
                    <a:bodyPr/>
                    <a:lstStyle/>
                    <a:p>
                      <a:r>
                        <a:rPr lang="en-US" sz="2000"/>
                        <a:t>Usage</a:t>
                      </a:r>
                    </a:p>
                  </a:txBody>
                  <a:tcPr marL="99409" marR="99409" marT="49705" marB="4970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2-7</a:t>
                      </a:r>
                    </a:p>
                  </a:txBody>
                  <a:tcPr marL="99409" marR="99409" marT="49705" marB="497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/>
                        <a:t>numerical</a:t>
                      </a:r>
                    </a:p>
                  </a:txBody>
                  <a:tcPr marL="99409" marR="99409" marT="49705" marB="49705"/>
                </a:tc>
                <a:extLst>
                  <a:ext uri="{0D108BD9-81ED-4DB2-BD59-A6C34878D82A}">
                    <a16:rowId xmlns:a16="http://schemas.microsoft.com/office/drawing/2014/main" val="679709869"/>
                  </a:ext>
                </a:extLst>
              </a:tr>
              <a:tr h="431445">
                <a:tc>
                  <a:txBody>
                    <a:bodyPr/>
                    <a:lstStyle/>
                    <a:p>
                      <a:r>
                        <a:rPr lang="en-US" sz="2000"/>
                        <a:t>Fitness</a:t>
                      </a:r>
                    </a:p>
                  </a:txBody>
                  <a:tcPr marL="99409" marR="99409" marT="49705" marB="4970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1-5</a:t>
                      </a:r>
                    </a:p>
                  </a:txBody>
                  <a:tcPr marL="99409" marR="99409" marT="49705" marB="497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/>
                        <a:t>numerical</a:t>
                      </a:r>
                    </a:p>
                  </a:txBody>
                  <a:tcPr marL="99409" marR="99409" marT="49705" marB="49705"/>
                </a:tc>
                <a:extLst>
                  <a:ext uri="{0D108BD9-81ED-4DB2-BD59-A6C34878D82A}">
                    <a16:rowId xmlns:a16="http://schemas.microsoft.com/office/drawing/2014/main" val="3625799754"/>
                  </a:ext>
                </a:extLst>
              </a:tr>
              <a:tr h="431445">
                <a:tc>
                  <a:txBody>
                    <a:bodyPr/>
                    <a:lstStyle/>
                    <a:p>
                      <a:r>
                        <a:rPr lang="en-US" sz="2000"/>
                        <a:t>Income</a:t>
                      </a:r>
                    </a:p>
                  </a:txBody>
                  <a:tcPr marL="99409" marR="99409" marT="49705" marB="4970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30K-100K</a:t>
                      </a:r>
                    </a:p>
                  </a:txBody>
                  <a:tcPr marL="99409" marR="99409" marT="49705" marB="497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/>
                        <a:t>numerical</a:t>
                      </a:r>
                    </a:p>
                  </a:txBody>
                  <a:tcPr marL="99409" marR="99409" marT="49705" marB="49705"/>
                </a:tc>
                <a:extLst>
                  <a:ext uri="{0D108BD9-81ED-4DB2-BD59-A6C34878D82A}">
                    <a16:rowId xmlns:a16="http://schemas.microsoft.com/office/drawing/2014/main" val="3251033491"/>
                  </a:ext>
                </a:extLst>
              </a:tr>
              <a:tr h="431445">
                <a:tc>
                  <a:txBody>
                    <a:bodyPr/>
                    <a:lstStyle/>
                    <a:p>
                      <a:r>
                        <a:rPr lang="en-US" sz="2000"/>
                        <a:t>Miles</a:t>
                      </a:r>
                    </a:p>
                  </a:txBody>
                  <a:tcPr marL="99409" marR="99409" marT="49705" marB="4970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21-360</a:t>
                      </a:r>
                    </a:p>
                  </a:txBody>
                  <a:tcPr marL="99409" marR="99409" marT="49705" marB="497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/>
                        <a:t>numerical</a:t>
                      </a:r>
                    </a:p>
                  </a:txBody>
                  <a:tcPr marL="99409" marR="99409" marT="49705" marB="49705"/>
                </a:tc>
                <a:extLst>
                  <a:ext uri="{0D108BD9-81ED-4DB2-BD59-A6C34878D82A}">
                    <a16:rowId xmlns:a16="http://schemas.microsoft.com/office/drawing/2014/main" val="157387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98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8F3E9CD6-3C98-443F-B31B-F69B4958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Exploratory data analysis</a:t>
            </a: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400" dirty="0" err="1">
                <a:solidFill>
                  <a:schemeClr val="bg1"/>
                </a:solidFill>
              </a:rPr>
              <a:t>PRoDUCT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096" name="Content Placeholder 4095">
            <a:extLst>
              <a:ext uri="{FF2B5EF4-FFF2-40B4-BE49-F238E27FC236}">
                <a16:creationId xmlns:a16="http://schemas.microsoft.com/office/drawing/2014/main" id="{8A72E6BD-815F-4672-9C9C-987C450F46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7" name="Content Placeholder 4096">
            <a:extLst>
              <a:ext uri="{FF2B5EF4-FFF2-40B4-BE49-F238E27FC236}">
                <a16:creationId xmlns:a16="http://schemas.microsoft.com/office/drawing/2014/main" id="{AAF88A62-52F4-4E44-875D-78D2269BE7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The most count brand is TM195</a:t>
            </a:r>
          </a:p>
          <a:p>
            <a:r>
              <a:rPr lang="en-US" sz="2000" dirty="0">
                <a:solidFill>
                  <a:schemeClr val="bg1"/>
                </a:solidFill>
              </a:rPr>
              <a:t>TM798 has the least count.</a:t>
            </a:r>
          </a:p>
          <a:p>
            <a:endParaRPr lang="en-US" dirty="0"/>
          </a:p>
        </p:txBody>
      </p:sp>
      <p:pic>
        <p:nvPicPr>
          <p:cNvPr id="4110" name="Picture 14">
            <a:extLst>
              <a:ext uri="{FF2B5EF4-FFF2-40B4-BE49-F238E27FC236}">
                <a16:creationId xmlns:a16="http://schemas.microsoft.com/office/drawing/2014/main" id="{B0672FE3-ABE6-44EB-A850-E4425FE72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84" y="2249486"/>
            <a:ext cx="5653548" cy="394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02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25" name="Group 72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B86D9F5F-9976-49B9-B047-7FC1AB05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Gender variable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6EF5538-1341-4DE6-893B-D9C3A2402FA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0" r="3" b="1773"/>
          <a:stretch/>
        </p:blipFill>
        <p:spPr bwMode="auto">
          <a:xfrm>
            <a:off x="1141412" y="2497720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9881F33-FFC8-4C6A-A594-160938C8C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04479" y="2249487"/>
            <a:ext cx="4844521" cy="35417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27% more males than females in the distribution </a:t>
            </a:r>
          </a:p>
        </p:txBody>
      </p:sp>
    </p:spTree>
    <p:extLst>
      <p:ext uri="{BB962C8B-B14F-4D97-AF65-F5344CB8AC3E}">
        <p14:creationId xmlns:p14="http://schemas.microsoft.com/office/powerpoint/2010/main" val="339999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74AFE244-4E68-4693-9FF9-3BE0130B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MARITAL STATUS VARIABLE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A6B74B3-6404-4147-BF3D-3322BE34EA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8" r="3" b="265"/>
          <a:stretch/>
        </p:blipFill>
        <p:spPr bwMode="auto">
          <a:xfrm>
            <a:off x="1141412" y="2497720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65474B0-CCB9-4BB9-900E-0123420FD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04479" y="2249487"/>
            <a:ext cx="4844521" cy="35417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Partners are more than singles in the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720868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1F3091-4464-4ECF-A57C-994439D1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AGE VARIABLE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2E0015-1020-4739-87D6-76A4662180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bg1"/>
                </a:solidFill>
              </a:rPr>
              <a:t>25 is the mean age for this data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3D8DDE-5BE9-4EB4-BE15-B08938221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8" y="1725282"/>
            <a:ext cx="4646602" cy="170371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bg1"/>
                </a:solidFill>
              </a:rPr>
              <a:t>Age is skewed to the left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bg1"/>
                </a:solidFill>
              </a:rPr>
              <a:t>26 is the mean when box plot is used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bg1"/>
                </a:solidFill>
              </a:rPr>
              <a:t>Outliers present which affects the various percentiles.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ACFE720-1188-4FAE-AC2D-74083A3F3AB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3869190"/>
            <a:ext cx="3938246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0CDE0F53-D0CB-41BA-B490-8082B67E2C87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897" y="3884765"/>
            <a:ext cx="3579291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762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FAF464-F7BD-4204-8508-1096AB91D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44767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Education</a:t>
            </a:r>
            <a:r>
              <a:rPr lang="en-US" sz="2400" dirty="0"/>
              <a:t>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F810FB-100F-4170-8752-6883AE8B2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9" y="1595437"/>
            <a:ext cx="4649783" cy="147796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bg1"/>
                </a:solidFill>
              </a:rPr>
              <a:t>Mean and median is equal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bg1"/>
                </a:solidFill>
              </a:rPr>
              <a:t>Few outliers are present to the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bg1"/>
                </a:solidFill>
              </a:rPr>
              <a:t>25th and 75th percentiles are 12 and 18 respectively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3EBA21A-768A-4621-B493-16B1E3D186E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1483" y="3073400"/>
            <a:ext cx="3938246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DB7A70B-6EDC-47F3-BE34-67E131677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CA022F14-7176-4B3C-9443-ACE42A34B987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20161" y="3073400"/>
            <a:ext cx="3579291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896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12979</TotalTime>
  <Words>939</Words>
  <Application>Microsoft Office PowerPoint</Application>
  <PresentationFormat>Widescreen</PresentationFormat>
  <Paragraphs>183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lato</vt:lpstr>
      <vt:lpstr>Tw Cen MT</vt:lpstr>
      <vt:lpstr>Circuit</vt:lpstr>
      <vt:lpstr>CARDIO GOOD FITNESS</vt:lpstr>
      <vt:lpstr>PowerPoint Presentation</vt:lpstr>
      <vt:lpstr>Business Problem Overview and Solution Approach</vt:lpstr>
      <vt:lpstr>PowerPoint Presentation</vt:lpstr>
      <vt:lpstr>Exploratory data analysis  PRoDUCT</vt:lpstr>
      <vt:lpstr>Gender variable</vt:lpstr>
      <vt:lpstr>MARITAL STATUS VARIABLE</vt:lpstr>
      <vt:lpstr>AGE VARIABLE</vt:lpstr>
      <vt:lpstr>Education </vt:lpstr>
      <vt:lpstr>USAGE</vt:lpstr>
      <vt:lpstr>fitness</vt:lpstr>
      <vt:lpstr>income</vt:lpstr>
      <vt:lpstr>MILES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 BETWEEN NUMERICAL VARIABLES</vt:lpstr>
      <vt:lpstr>pAIRPLOT</vt:lpstr>
      <vt:lpstr>HEATMAP OF NUMERICAL VARIABLES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 GOOD FITNESS</dc:title>
  <dc:creator>Nii Kwartei Quartey</dc:creator>
  <cp:lastModifiedBy>Nii Kwartei Quartey</cp:lastModifiedBy>
  <cp:revision>1</cp:revision>
  <dcterms:created xsi:type="dcterms:W3CDTF">2021-07-28T14:43:32Z</dcterms:created>
  <dcterms:modified xsi:type="dcterms:W3CDTF">2021-08-06T15:03:12Z</dcterms:modified>
</cp:coreProperties>
</file>