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303" r:id="rId3"/>
    <p:sldId id="304" r:id="rId4"/>
    <p:sldId id="306" r:id="rId5"/>
    <p:sldId id="350" r:id="rId6"/>
    <p:sldId id="305" r:id="rId7"/>
    <p:sldId id="308" r:id="rId8"/>
    <p:sldId id="309" r:id="rId9"/>
    <p:sldId id="352" r:id="rId10"/>
    <p:sldId id="310" r:id="rId11"/>
    <p:sldId id="326" r:id="rId12"/>
    <p:sldId id="355" r:id="rId13"/>
    <p:sldId id="332" r:id="rId14"/>
    <p:sldId id="343" r:id="rId15"/>
    <p:sldId id="312" r:id="rId16"/>
    <p:sldId id="315" r:id="rId17"/>
    <p:sldId id="316" r:id="rId18"/>
    <p:sldId id="317" r:id="rId19"/>
    <p:sldId id="31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ED284-0FA4-47C7-B810-A4AE2D478386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881B5-0C85-4F56-8990-1F6A5002A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032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B9BF7F9-6009-46D0-AEB9-2B2919D1B6EE}" type="slidenum">
              <a:rPr lang="en-US" smtClean="0"/>
              <a:pPr eaLnBrk="1" hangingPunct="1">
                <a:defRPr/>
              </a:pPr>
              <a:t>1</a:t>
            </a:fld>
            <a:endParaRPr lang="en-US"/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1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1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 Zero (0) &amp; NULL are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2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 – does not allow Null &amp; duplicate values (combination</a:t>
            </a:r>
            <a:r>
              <a:rPr lang="en-US" baseline="0" dirty="0"/>
              <a:t> of both Not Null &amp; Unique)</a:t>
            </a:r>
            <a:endParaRPr lang="en-US" dirty="0"/>
          </a:p>
          <a:p>
            <a:r>
              <a:rPr lang="en-US" dirty="0"/>
              <a:t>Unique key – Allows Null but not duplicate values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/>
              <a:t>A foreign key to any column, or set of columns, where uniqueness is enforced through a constraint:</a:t>
            </a:r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t_emp</a:t>
            </a:r>
            <a:endParaRPr lang="en-US" dirty="0"/>
          </a:p>
          <a:p>
            <a:r>
              <a:rPr lang="en-US" dirty="0"/>
              <a:t>  (</a:t>
            </a:r>
            <a:r>
              <a:rPr lang="en-US" dirty="0" err="1"/>
              <a:t>emp_id</a:t>
            </a:r>
            <a:r>
              <a:rPr lang="en-US" dirty="0"/>
              <a:t> number PRIMARY KEY, </a:t>
            </a:r>
            <a:r>
              <a:rPr lang="en-US" dirty="0" err="1"/>
              <a:t>emp_name</a:t>
            </a:r>
            <a:r>
              <a:rPr lang="en-US" dirty="0"/>
              <a:t> varchar2(20),</a:t>
            </a:r>
          </a:p>
          <a:p>
            <a:r>
              <a:rPr lang="en-US" dirty="0"/>
              <a:t>  </a:t>
            </a:r>
            <a:r>
              <a:rPr lang="en-US" dirty="0" err="1"/>
              <a:t>dept_name</a:t>
            </a:r>
            <a:r>
              <a:rPr lang="en-US" dirty="0"/>
              <a:t> varchar2(10),</a:t>
            </a:r>
          </a:p>
          <a:p>
            <a:r>
              <a:rPr lang="en-US" dirty="0"/>
              <a:t>  </a:t>
            </a:r>
            <a:r>
              <a:rPr lang="en-US" dirty="0" err="1"/>
              <a:t>sales_emp_id</a:t>
            </a:r>
            <a:r>
              <a:rPr lang="en-US" dirty="0"/>
              <a:t> number,</a:t>
            </a:r>
          </a:p>
          <a:p>
            <a:r>
              <a:rPr lang="en-US" dirty="0"/>
              <a:t>CONSTRAINT </a:t>
            </a:r>
            <a:r>
              <a:rPr lang="en-US" dirty="0" err="1"/>
              <a:t>sales_emp_id_uk</a:t>
            </a:r>
            <a:r>
              <a:rPr lang="en-US" dirty="0"/>
              <a:t> UNIQUE (</a:t>
            </a:r>
            <a:r>
              <a:rPr lang="en-US" dirty="0" err="1"/>
              <a:t>sales_emp_id</a:t>
            </a:r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t_emp</a:t>
            </a:r>
            <a:r>
              <a:rPr lang="en-US" dirty="0"/>
              <a:t> VALUES (1,'Alan','SALES',1);</a:t>
            </a:r>
          </a:p>
          <a:p>
            <a:r>
              <a:rPr lang="en-US" dirty="0"/>
              <a:t>INSERT INTO </a:t>
            </a:r>
            <a:r>
              <a:rPr lang="en-US" dirty="0" err="1"/>
              <a:t>t_emp</a:t>
            </a:r>
            <a:r>
              <a:rPr lang="en-US" dirty="0"/>
              <a:t> VALUES (2,'Bill','ACCOUNTS',NULL);</a:t>
            </a:r>
          </a:p>
          <a:p>
            <a:r>
              <a:rPr lang="en-US" dirty="0"/>
              <a:t>INSERT INTO </a:t>
            </a:r>
            <a:r>
              <a:rPr lang="en-US" dirty="0" err="1"/>
              <a:t>t_emp</a:t>
            </a:r>
            <a:r>
              <a:rPr lang="en-US" dirty="0"/>
              <a:t> VALUES (3,'Chuck','ACCOUNTS',3);</a:t>
            </a:r>
          </a:p>
          <a:p>
            <a:r>
              <a:rPr lang="en-US" dirty="0"/>
              <a:t>INSERT INTO </a:t>
            </a:r>
            <a:r>
              <a:rPr lang="en-US" dirty="0" err="1"/>
              <a:t>t_emp</a:t>
            </a:r>
            <a:r>
              <a:rPr lang="en-US" dirty="0"/>
              <a:t> VALUES (4,'Dan','SALES',NULL);</a:t>
            </a:r>
          </a:p>
          <a:p>
            <a:r>
              <a:rPr lang="en-US" dirty="0"/>
              <a:t>INSERT INTO </a:t>
            </a:r>
            <a:r>
              <a:rPr lang="en-US" dirty="0" err="1"/>
              <a:t>t_emp</a:t>
            </a:r>
            <a:r>
              <a:rPr lang="en-US" dirty="0"/>
              <a:t> VALUES (5,'Ellen','SALES',6);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 </a:t>
            </a:r>
            <a:r>
              <a:rPr lang="en-US" dirty="0" err="1"/>
              <a:t>t_orders</a:t>
            </a:r>
            <a:endParaRPr lang="en-US" dirty="0"/>
          </a:p>
          <a:p>
            <a:r>
              <a:rPr lang="en-US" dirty="0"/>
              <a:t>  (</a:t>
            </a:r>
            <a:r>
              <a:rPr lang="en-US" dirty="0" err="1"/>
              <a:t>ord_id</a:t>
            </a:r>
            <a:r>
              <a:rPr lang="en-US" dirty="0"/>
              <a:t> number PRIMARY KEY,</a:t>
            </a:r>
          </a:p>
          <a:p>
            <a:r>
              <a:rPr lang="en-US" dirty="0"/>
              <a:t>  salesman number,</a:t>
            </a:r>
          </a:p>
          <a:p>
            <a:r>
              <a:rPr lang="en-US" dirty="0"/>
              <a:t>  CONSTRAINT </a:t>
            </a:r>
            <a:r>
              <a:rPr lang="en-US" dirty="0" err="1"/>
              <a:t>salesman_fk</a:t>
            </a:r>
            <a:r>
              <a:rPr lang="en-US" dirty="0"/>
              <a:t> FOREIGN KEY (salesman)</a:t>
            </a:r>
          </a:p>
          <a:p>
            <a:r>
              <a:rPr lang="en-US" dirty="0"/>
              <a:t>       REFERENCES </a:t>
            </a:r>
            <a:r>
              <a:rPr lang="en-US" dirty="0" err="1"/>
              <a:t>t_emp</a:t>
            </a:r>
            <a:r>
              <a:rPr lang="en-US" dirty="0"/>
              <a:t>(</a:t>
            </a:r>
            <a:r>
              <a:rPr lang="en-US" dirty="0" err="1"/>
              <a:t>sales_emp_id</a:t>
            </a:r>
            <a:r>
              <a:rPr lang="en-US" dirty="0"/>
              <a:t>));</a:t>
            </a:r>
          </a:p>
          <a:p>
            <a:r>
              <a:rPr lang="en-US" dirty="0"/>
              <a:t>INSERT INTO </a:t>
            </a:r>
            <a:r>
              <a:rPr lang="en-US" dirty="0" err="1"/>
              <a:t>t_orders</a:t>
            </a:r>
            <a:r>
              <a:rPr lang="en-US" dirty="0"/>
              <a:t> VALUES (1,1);</a:t>
            </a:r>
          </a:p>
          <a:p>
            <a:r>
              <a:rPr lang="en-US" dirty="0"/>
              <a:t>INSERT INTO </a:t>
            </a:r>
            <a:r>
              <a:rPr lang="en-US" dirty="0" err="1"/>
              <a:t>t_orders</a:t>
            </a:r>
            <a:r>
              <a:rPr lang="en-US" dirty="0"/>
              <a:t> VALUES (2,2);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0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79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we create a copy of a table, only the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 NULL </a:t>
            </a:r>
            <a:r>
              <a:rPr lang="en-US" dirty="0"/>
              <a:t>constraints will be passed onto the copy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6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9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6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17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215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4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04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33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7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8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05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0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95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38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6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DBE6-9623-4AFE-B273-6B08B971E819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B0F733-F522-4191-B769-473FFF6CA5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2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45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SQL Constraints</a:t>
            </a:r>
            <a:br>
              <a:rPr lang="en-US" sz="4000" dirty="0"/>
            </a:b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using alter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alibri" pitchFamily="34" charset="0"/>
              </a:rPr>
              <a:t>Syntax: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ALTER TABLE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ADD 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[Constraint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Constraint_type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09600" indent="-609600"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/>
              <a:t>;</a:t>
            </a:r>
          </a:p>
          <a:p>
            <a:pPr marL="609600" indent="-609600">
              <a:buClr>
                <a:srgbClr val="000000"/>
              </a:buClr>
              <a:buNone/>
            </a:pPr>
            <a:endParaRPr lang="en-US" dirty="0"/>
          </a:p>
          <a:p>
            <a:pPr lvl="1"/>
            <a:r>
              <a:rPr lang="en-US" sz="2000" dirty="0"/>
              <a:t>Constraints can be created using ALTER when the user has missed to add a constraint while creating a table.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Example: We shall add primary key constraint to the Products table that was created as lab set up for “2.1. SQL Concepts”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ALTER TABLE Product ADD PRIMARY KEY (PID);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3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90600"/>
            <a:ext cx="8763000" cy="5638800"/>
          </a:xfrm>
        </p:spPr>
        <p:txBody>
          <a:bodyPr>
            <a:normAutofit/>
          </a:bodyPr>
          <a:lstStyle/>
          <a:p>
            <a:r>
              <a:rPr lang="en-US" dirty="0"/>
              <a:t>A foreign key  creates a relationship between two tables .</a:t>
            </a:r>
          </a:p>
          <a:p>
            <a:r>
              <a:rPr lang="en-US" dirty="0"/>
              <a:t>They enforce what is called as Referential integrity.</a:t>
            </a:r>
          </a:p>
          <a:p>
            <a:r>
              <a:rPr lang="en-US" dirty="0"/>
              <a:t>The tables in the relationship are child table and parent table.</a:t>
            </a:r>
          </a:p>
          <a:p>
            <a:r>
              <a:rPr lang="en-US" dirty="0"/>
              <a:t>A column is a foreign key in a table if it is a primary key in another table.</a:t>
            </a:r>
          </a:p>
          <a:p>
            <a:r>
              <a:rPr lang="en-US" dirty="0"/>
              <a:t>The table containing the primary key then becomes the Parent table (Master table).</a:t>
            </a:r>
          </a:p>
          <a:p>
            <a:r>
              <a:rPr lang="en-US" dirty="0"/>
              <a:t>The table that contains the foreign key becomes the Child table.</a:t>
            </a:r>
          </a:p>
          <a:p>
            <a:r>
              <a:rPr lang="en-US" dirty="0"/>
              <a:t>The foreign key can values could be one of the values that are in primary key or null.</a:t>
            </a:r>
          </a:p>
          <a:p>
            <a:r>
              <a:rPr lang="en-US" dirty="0"/>
              <a:t>A table can have multiple foreign keys.</a:t>
            </a:r>
          </a:p>
          <a:p>
            <a:r>
              <a:rPr lang="en-US" dirty="0"/>
              <a:t>It goes without saying that the Primary key constraint defined on the table must already exist before to create a foreign key.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8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28800" y="609600"/>
            <a:ext cx="8686800" cy="5638800"/>
          </a:xfrm>
        </p:spPr>
        <p:txBody>
          <a:bodyPr/>
          <a:lstStyle/>
          <a:p>
            <a:pPr lvl="1"/>
            <a:r>
              <a:rPr lang="en-US" sz="2000" dirty="0"/>
              <a:t>At column level: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CREATE TABLE Items(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NUMBER(5) REFERENCES 				Orders(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 ,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NUMBER(4) REFERENCES Product(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),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quantity	NUMBER(4),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unit_cost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NUMBER(7,2),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PRIMARY KEY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)	);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5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-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19201"/>
            <a:ext cx="8229600" cy="4754563"/>
          </a:xfrm>
        </p:spPr>
        <p:txBody>
          <a:bodyPr/>
          <a:lstStyle/>
          <a:p>
            <a:r>
              <a:rPr lang="en-US" dirty="0"/>
              <a:t>By default, a record cannot be deleted or updated from the parent table if matching entries exist in the child table.  </a:t>
            </a:r>
          </a:p>
          <a:p>
            <a:r>
              <a:rPr lang="en-US" dirty="0"/>
              <a:t>This can be changed by explicitly specifying action with the foreign key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lnSpc>
                <a:spcPct val="15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ON DELETE  CASCADE </a:t>
            </a:r>
          </a:p>
          <a:p>
            <a:pPr marL="742950" lvl="2" indent="-342900">
              <a:lnSpc>
                <a:spcPct val="15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ON DELETE  SET NULL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586" y="228600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SQL&gt; ALTER TABLE Items DROP CONSTRAINT SYS_C004062;</a:t>
            </a:r>
          </a:p>
          <a:p>
            <a:pPr marL="0" indent="0">
              <a:buNone/>
            </a:pPr>
            <a:r>
              <a:rPr lang="en-US" dirty="0"/>
              <a:t>This gives us an error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849507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981199" y="2514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rgbClr val="5F5F5F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rgbClr val="5F5F5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This is because we have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Dispatch </a:t>
            </a:r>
            <a:r>
              <a:rPr lang="en-US" dirty="0"/>
              <a:t>defined that depends on the Items table. Let us drop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Dispatch </a:t>
            </a:r>
            <a:r>
              <a:rPr lang="en-US" dirty="0"/>
              <a:t>for the sake of this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34" y="3505200"/>
            <a:ext cx="6153766" cy="124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828800" y="4953001"/>
            <a:ext cx="86474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SQL&gt; ALTER TABLE Items ADD CONSTRAINT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cons_cascade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FOREIGN KEY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EFERENCES   ORDERS(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ON DELETE CASCADE;</a:t>
            </a:r>
          </a:p>
        </p:txBody>
      </p:sp>
    </p:spTree>
    <p:extLst>
      <p:ext uri="{BB962C8B-B14F-4D97-AF65-F5344CB8AC3E}">
        <p14:creationId xmlns:p14="http://schemas.microsoft.com/office/powerpoint/2010/main" val="78571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613" y="1051011"/>
            <a:ext cx="8706787" cy="5540514"/>
          </a:xfrm>
        </p:spPr>
        <p:txBody>
          <a:bodyPr/>
          <a:lstStyle/>
          <a:p>
            <a:r>
              <a:rPr lang="en-US" dirty="0"/>
              <a:t>Create a table Patient and make sure that </a:t>
            </a:r>
            <a:r>
              <a:rPr lang="en-US" dirty="0" err="1"/>
              <a:t>Dr.Name</a:t>
            </a:r>
            <a:r>
              <a:rPr lang="en-US" dirty="0"/>
              <a:t> is Unique.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CREATE TABLE Patient(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ptno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Number(5) PRIMARY </a:t>
            </a:r>
          </a:p>
          <a:p>
            <a:pPr marL="5715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KEY,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VARCHAR2(20)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gender </a:t>
            </a:r>
          </a:p>
          <a:p>
            <a:pPr marL="5715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CHAR(1),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qual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VARCHAR2(10));</a:t>
            </a:r>
          </a:p>
          <a:p>
            <a:r>
              <a:rPr lang="en-US" dirty="0"/>
              <a:t>We can also add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UNIQUE</a:t>
            </a:r>
            <a:r>
              <a:rPr lang="en-US" dirty="0"/>
              <a:t> constraint through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ALTER</a:t>
            </a:r>
            <a:r>
              <a:rPr lang="en-US" dirty="0"/>
              <a:t> command.  </a:t>
            </a:r>
          </a:p>
          <a:p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SQL&gt; ALTER TABLE Product ADD CONSTRAINT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cons_pname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UNIQUE 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5317839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990099"/>
                </a:solidFill>
              </a:rPr>
              <a:t>Can you now make out the difference between Primary and Unique key?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54" y="5317840"/>
            <a:ext cx="575582" cy="50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38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NOT NULL </a:t>
            </a:r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90600"/>
            <a:ext cx="8229600" cy="5486400"/>
          </a:xfrm>
        </p:spPr>
        <p:txBody>
          <a:bodyPr/>
          <a:lstStyle/>
          <a:p>
            <a:r>
              <a:rPr lang="en-US" dirty="0"/>
              <a:t>By default Oracle allows NULL values.</a:t>
            </a:r>
          </a:p>
          <a:p>
            <a:r>
              <a:rPr lang="en-US" dirty="0"/>
              <a:t>By explicitly specifying as Not Null we can ensure that the column must contain some value.</a:t>
            </a:r>
          </a:p>
          <a:p>
            <a:r>
              <a:rPr lang="en-US" dirty="0"/>
              <a:t>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NOT NULL </a:t>
            </a:r>
            <a:r>
              <a:rPr lang="en-US" dirty="0"/>
              <a:t>Constraint does not allow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values.</a:t>
            </a:r>
          </a:p>
          <a:p>
            <a:r>
              <a:rPr lang="en-US" dirty="0"/>
              <a:t>Every row in the table must contain a value for that not null column.</a:t>
            </a:r>
          </a:p>
          <a:p>
            <a:r>
              <a:rPr lang="en-US" dirty="0"/>
              <a:t>It can defined only at the Column level.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Example:</a:t>
            </a:r>
          </a:p>
          <a:p>
            <a:pPr lvl="1"/>
            <a:r>
              <a:rPr lang="en-US" sz="2000" dirty="0"/>
              <a:t>Make sure that qualification field is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NOT NULL </a:t>
            </a:r>
            <a:r>
              <a:rPr lang="en-US" sz="2000" dirty="0">
                <a:cs typeface="Courier New" pitchFamily="49" charset="0"/>
              </a:rPr>
              <a:t>for the patient table.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SQL&gt; CREATE TABLE Patient(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ptno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Number(5) PRIMARY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KEY,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drname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VARCHAR2(20)UNIQUE, gender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CHAR(1),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qual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VARCHAR2(10)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NOT NULL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 NULL </a:t>
            </a:r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8382000" cy="5486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alibri" pitchFamily="34" charset="0"/>
              </a:rPr>
              <a:t>Syntax: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ALTER TABLE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MODIFY</a:t>
            </a:r>
          </a:p>
          <a:p>
            <a:pPr marL="609600" indent="-609600"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constraint_type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/>
              <a:t>NOT NULL can be added even after the table is being created through ALTER command.</a:t>
            </a:r>
          </a:p>
          <a:p>
            <a:pPr marL="457200" lvl="1" indent="0">
              <a:buNone/>
            </a:pPr>
            <a:r>
              <a:rPr lang="en-US" sz="2000" dirty="0"/>
              <a:t>Example:</a:t>
            </a:r>
          </a:p>
          <a:p>
            <a:pPr lvl="1"/>
            <a:r>
              <a:rPr lang="en-US" sz="2000" dirty="0"/>
              <a:t>Ensure the Price in the product table is not null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SQL&gt; ALTER TABLE product MODIFY(price NOT NULL); 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CHECK</a:t>
            </a:r>
            <a:r>
              <a:rPr lang="en-US" dirty="0"/>
              <a:t>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143000"/>
            <a:ext cx="8610600" cy="5486400"/>
          </a:xfrm>
        </p:spPr>
        <p:txBody>
          <a:bodyPr/>
          <a:lstStyle/>
          <a:p>
            <a:r>
              <a:rPr lang="en-US" dirty="0"/>
              <a:t>Check constraint allows to specify a condition that every row in the table must satisfy.</a:t>
            </a:r>
          </a:p>
          <a:p>
            <a:r>
              <a:rPr lang="en-US" dirty="0"/>
              <a:t>It ensures that all the values entered by the user for that column satisfy the certain conditions.</a:t>
            </a:r>
          </a:p>
          <a:p>
            <a:r>
              <a:rPr lang="en-US" dirty="0"/>
              <a:t>It is based on the Boolean condition – TRUE or FALSE.</a:t>
            </a:r>
          </a:p>
          <a:p>
            <a:r>
              <a:rPr lang="en-US" dirty="0"/>
              <a:t>They can be defined either at column / table level.</a:t>
            </a:r>
          </a:p>
          <a:p>
            <a:r>
              <a:rPr lang="en-US" dirty="0"/>
              <a:t>We cannot call or use functions like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SYSDATE,USER, UID </a:t>
            </a:r>
            <a:r>
              <a:rPr lang="en-US" dirty="0"/>
              <a:t>inside the check condition.</a:t>
            </a:r>
          </a:p>
          <a:p>
            <a:r>
              <a:rPr lang="en-US" dirty="0"/>
              <a:t>References to Pseudo columns like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ROWNUM, CURRVAL, NEXTVAL </a:t>
            </a:r>
            <a:r>
              <a:rPr lang="en-US" dirty="0"/>
              <a:t>are not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Defining check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/>
              <a:t>For the table Patient  check the Gender to be either MALE(‘M’) or FEMALE(‘F’).</a:t>
            </a:r>
          </a:p>
          <a:p>
            <a:pPr marL="5715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CREATE TABLE patient(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ptno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Number(5) PRIMARY </a:t>
            </a:r>
          </a:p>
          <a:p>
            <a:pPr marL="5715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KEY,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drname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VARCHAR2(20)UNIQUE, gender </a:t>
            </a:r>
          </a:p>
          <a:p>
            <a:pPr marL="5715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CHAR(1),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qual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VARCHAR2(10) NOT NULL, </a:t>
            </a:r>
          </a:p>
          <a:p>
            <a:pPr marL="5715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CONSTRAINT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C_chk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CHECK(gender in(‘M’,’F’)));</a:t>
            </a:r>
          </a:p>
          <a:p>
            <a:r>
              <a:rPr lang="en-US" dirty="0"/>
              <a:t>We can also add the Check constraint through Alter command</a:t>
            </a:r>
          </a:p>
          <a:p>
            <a:pPr marL="57150" indent="0">
              <a:buNone/>
            </a:pPr>
            <a:r>
              <a:rPr lang="en-US" dirty="0"/>
              <a:t>Example: We shall add Check constraint to the Products table that was created earlier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 ALTER TABLE product ADD CONSTRAINT </a:t>
            </a:r>
          </a:p>
          <a:p>
            <a:pPr marL="5715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cons_chk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CHECK(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&gt;0);</a:t>
            </a:r>
          </a:p>
          <a:p>
            <a:pPr marL="457200" lvl="1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6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173288" y="-76200"/>
            <a:ext cx="7993062" cy="1074738"/>
          </a:xfrm>
        </p:spPr>
        <p:txBody>
          <a:bodyPr/>
          <a:lstStyle/>
          <a:p>
            <a:pPr eaLnBrk="1" hangingPunct="1"/>
            <a:r>
              <a:rPr lang="en-US" dirty="0"/>
              <a:t>What are constraints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8382000" cy="5105400"/>
          </a:xfrm>
        </p:spPr>
        <p:txBody>
          <a:bodyPr/>
          <a:lstStyle/>
          <a:p>
            <a:r>
              <a:rPr lang="en-US" dirty="0"/>
              <a:t>Constraints are used to enforce Integrity.</a:t>
            </a:r>
          </a:p>
          <a:p>
            <a:r>
              <a:rPr lang="en-US" dirty="0"/>
              <a:t>They are rules used to restrict the values in columns of a table.</a:t>
            </a:r>
          </a:p>
          <a:p>
            <a:r>
              <a:rPr lang="en-US" dirty="0"/>
              <a:t>They also prevent the deletion of a table when there are dependent tables referring them.</a:t>
            </a:r>
          </a:p>
          <a:p>
            <a:r>
              <a:rPr lang="en-US" dirty="0">
                <a:solidFill>
                  <a:schemeClr val="bg2"/>
                </a:solidFill>
              </a:rPr>
              <a:t>Integrity Constraints:</a:t>
            </a:r>
          </a:p>
          <a:p>
            <a:pPr lvl="1"/>
            <a:r>
              <a:rPr lang="en-US" sz="2000" dirty="0"/>
              <a:t>Entity Integrity: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PRIMARY KEY, UNIQUE </a:t>
            </a:r>
          </a:p>
          <a:p>
            <a:pPr lvl="1"/>
            <a:r>
              <a:rPr lang="en-US" sz="2000" dirty="0"/>
              <a:t>Referential Integrity: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FOREIGN KEY</a:t>
            </a:r>
          </a:p>
          <a:p>
            <a:pPr lvl="1"/>
            <a:r>
              <a:rPr lang="en-US" sz="2000" dirty="0"/>
              <a:t>User-Defined integrity: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CHECK, NOT NULL</a:t>
            </a:r>
          </a:p>
          <a:p>
            <a:pPr lvl="1"/>
            <a:r>
              <a:rPr lang="en-US" sz="2000" dirty="0"/>
              <a:t>Domain integrity: Specified by the data type of the column while creating or modifying a field table.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10400" y="5638801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We have already seen how to specify data types</a:t>
            </a:r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6629400" y="5791200"/>
            <a:ext cx="381000" cy="170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94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viewing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90600"/>
            <a:ext cx="8915400" cy="5486400"/>
          </a:xfrm>
        </p:spPr>
        <p:txBody>
          <a:bodyPr>
            <a:normAutofit/>
          </a:bodyPr>
          <a:lstStyle/>
          <a:p>
            <a:r>
              <a:rPr lang="en-US" dirty="0"/>
              <a:t>Constraints can be created in two ways</a:t>
            </a:r>
          </a:p>
          <a:p>
            <a:pPr lvl="1"/>
            <a:r>
              <a:rPr lang="en-US" sz="2000" dirty="0"/>
              <a:t>At the time of creating a table – Using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en-US" sz="2000" dirty="0"/>
              <a:t>  table</a:t>
            </a:r>
          </a:p>
          <a:p>
            <a:pPr lvl="1"/>
            <a:r>
              <a:rPr lang="en-US" sz="2000" dirty="0"/>
              <a:t>After the table has been created – Using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ALTER</a:t>
            </a:r>
            <a:r>
              <a:rPr lang="en-US" sz="2000" dirty="0"/>
              <a:t>  table</a:t>
            </a:r>
          </a:p>
          <a:p>
            <a:r>
              <a:rPr lang="en-US" dirty="0"/>
              <a:t>Constraints can be defined at two levels</a:t>
            </a:r>
          </a:p>
          <a:p>
            <a:pPr lvl="1"/>
            <a:r>
              <a:rPr lang="en-US" sz="2000" dirty="0"/>
              <a:t>At the column level</a:t>
            </a:r>
          </a:p>
          <a:p>
            <a:pPr lvl="1"/>
            <a:r>
              <a:rPr lang="en-US" sz="2000" dirty="0"/>
              <a:t>At the table level</a:t>
            </a:r>
          </a:p>
          <a:p>
            <a:r>
              <a:rPr lang="en-US" dirty="0"/>
              <a:t>Constraints do not consume much space in a database compared to a table.</a:t>
            </a:r>
          </a:p>
          <a:p>
            <a:r>
              <a:rPr lang="en-US" dirty="0"/>
              <a:t>When constraints are enabled, they are enforced.</a:t>
            </a:r>
          </a:p>
          <a:p>
            <a:r>
              <a:rPr lang="en-US" dirty="0"/>
              <a:t>Otherwise when they are disabled, they exists in the data dictionary.</a:t>
            </a:r>
          </a:p>
          <a:p>
            <a:r>
              <a:rPr lang="en-US" dirty="0"/>
              <a:t>To view Constraints in the data dictionary we query using query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USER_CONSTRAINTS.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itchFamily="34" charset="0"/>
              </a:rPr>
              <a:t>Syntax: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schema_name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09600" indent="-609600"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[DEFAULT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609600" indent="-609600"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[CONSTRAINT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Cons_Name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 </a:t>
            </a:r>
          </a:p>
          <a:p>
            <a:pPr marL="609600" indent="-609600"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Constraint_type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609600" indent="-609600">
              <a:buClr>
                <a:srgbClr val="000000"/>
              </a:buClr>
              <a:buNone/>
            </a:pPr>
            <a:endParaRPr lang="en-US" dirty="0"/>
          </a:p>
          <a:p>
            <a:pPr lvl="1"/>
            <a:r>
              <a:rPr lang="en-US" sz="2000" dirty="0"/>
              <a:t>Column level constraints refers to a single column in the table.</a:t>
            </a:r>
          </a:p>
          <a:p>
            <a:pPr lvl="1"/>
            <a:r>
              <a:rPr lang="en-US" sz="2000" dirty="0"/>
              <a:t>Specify the schema name which contains the table. If omitted, the schema name will be same as that of the user’s name. </a:t>
            </a:r>
          </a:p>
          <a:p>
            <a:pPr lvl="1"/>
            <a:r>
              <a:rPr lang="en-US" sz="2000" dirty="0"/>
              <a:t>Specify the name of the table to be created.</a:t>
            </a:r>
          </a:p>
          <a:p>
            <a:pPr lvl="1"/>
            <a:r>
              <a:rPr lang="en-US" sz="2000" dirty="0"/>
              <a:t>Specify the name of the column along with the data types.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DEFAULT </a:t>
            </a:r>
            <a:r>
              <a:rPr lang="en-US" sz="2000" dirty="0"/>
              <a:t>clause is used to specify a value to be assigned to that column.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7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3128" y="779670"/>
            <a:ext cx="8229600" cy="2344531"/>
          </a:xfrm>
        </p:spPr>
        <p:txBody>
          <a:bodyPr/>
          <a:lstStyle/>
          <a:p>
            <a:pPr lvl="1"/>
            <a:r>
              <a:rPr lang="en-US" sz="2000" dirty="0"/>
              <a:t>Define the constraint with the constraint name with its constraint type. If omitted Oracle will assign a constraint number in the format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SYS_C&lt;Number&gt;</a:t>
            </a:r>
            <a:endParaRPr lang="en-US" sz="2000" dirty="0"/>
          </a:p>
          <a:p>
            <a:pPr lvl="1"/>
            <a:r>
              <a:rPr lang="en-US" sz="2000" dirty="0"/>
              <a:t>Column level constraints are defined next to the column name and its </a:t>
            </a:r>
            <a:r>
              <a:rPr lang="en-US" sz="2000" dirty="0" err="1"/>
              <a:t>datatype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701159" y="3886200"/>
            <a:ext cx="7675728" cy="30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990099"/>
                </a:solidFill>
              </a:rPr>
              <a:t>It is good to define constraint names when you know you may want to disable or drop it.</a:t>
            </a:r>
          </a:p>
        </p:txBody>
      </p:sp>
      <p:pic>
        <p:nvPicPr>
          <p:cNvPr id="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60" y="3886199"/>
            <a:ext cx="561975" cy="53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73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level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alibri" pitchFamily="34" charset="0"/>
              </a:rPr>
              <a:t>Syntax: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b="1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CREATE TABLE 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schema_name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09600" indent="-609600"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[DEFAULT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pPr marL="609600" indent="-609600"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[CONSTRAINT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Cons_Name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]  </a:t>
            </a:r>
          </a:p>
          <a:p>
            <a:pPr marL="609600" indent="-609600">
              <a:buClr>
                <a:srgbClr val="000000"/>
              </a:buClr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Constraint_type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…));</a:t>
            </a:r>
          </a:p>
          <a:p>
            <a:pPr marL="609600" indent="-609600">
              <a:buClr>
                <a:srgbClr val="000000"/>
              </a:buClr>
              <a:buNone/>
            </a:pPr>
            <a:endParaRPr lang="en-US" dirty="0"/>
          </a:p>
          <a:p>
            <a:pPr lvl="1"/>
            <a:r>
              <a:rPr lang="en-US" sz="2000" dirty="0"/>
              <a:t>Table Level constraints refers to one or more columns in the table.</a:t>
            </a:r>
          </a:p>
          <a:p>
            <a:pPr lvl="1"/>
            <a:r>
              <a:rPr lang="en-US" sz="2000" dirty="0"/>
              <a:t>They specify the column names to which they </a:t>
            </a:r>
            <a:r>
              <a:rPr lang="en-US" sz="2000" dirty="0" err="1"/>
              <a:t>apply.d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9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192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/>
              <a:t>Primary key is used to identify a record in an unique manner. In other words no two records can have the same values in all the columns.</a:t>
            </a:r>
          </a:p>
          <a:p>
            <a:r>
              <a:rPr lang="en-US" dirty="0"/>
              <a:t>It does not allow NULL values.</a:t>
            </a:r>
          </a:p>
          <a:p>
            <a:r>
              <a:rPr lang="en-US" dirty="0"/>
              <a:t>A table can have only one Primary Key.</a:t>
            </a:r>
          </a:p>
          <a:p>
            <a:r>
              <a:rPr lang="en-US" dirty="0"/>
              <a:t>Primary Key constraint can be defined either at the column level or table level.</a:t>
            </a:r>
          </a:p>
          <a:p>
            <a:r>
              <a:rPr lang="en-US" dirty="0"/>
              <a:t>A Primary Key can be defined on a single or multiple columns of a table.</a:t>
            </a:r>
          </a:p>
          <a:p>
            <a:r>
              <a:rPr lang="en-US" dirty="0"/>
              <a:t>A Primary Key with multiple columns is called Composite Key.</a:t>
            </a:r>
          </a:p>
          <a:p>
            <a:r>
              <a:rPr lang="en-US" dirty="0"/>
              <a:t>A Composite Primary key cannot have more than 32 columns.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914400"/>
            <a:ext cx="88392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create a Primary Key on the column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for the table Orders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At column level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SQL&gt; CREATE TABLE Orders(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NUMBER(5) 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PRIMARY KEY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	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cust_number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VARCHAR2(10), 			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order_date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DATE,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bill_amt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	NUMBER(6));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At table level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SQL&gt; CREATE TABLE Orders(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NUMBER(5), 			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cust_number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VARCHAR2(10), 			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order_date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DATE,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bill_amt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	NUMBER(6),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PRIMARY KEY(</a:t>
            </a:r>
            <a:r>
              <a:rPr lang="en-US" sz="20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Composite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8229600" cy="4953000"/>
          </a:xfrm>
        </p:spPr>
        <p:txBody>
          <a:bodyPr/>
          <a:lstStyle/>
          <a:p>
            <a:r>
              <a:rPr lang="en-US" dirty="0"/>
              <a:t>Composite key can be created only at the table level.</a:t>
            </a:r>
          </a:p>
          <a:p>
            <a:r>
              <a:rPr lang="en-US" dirty="0"/>
              <a:t>To create a composite primary key for the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</a:t>
            </a:r>
            <a:r>
              <a:rPr lang="en-US" dirty="0" err="1"/>
              <a:t>r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SQL&gt; CREATE TABLE Items(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NUMBER(5),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NUMBER(4),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quantity	NUMBER(4),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unit_cost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NUMBER(7,2),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PRIMARY KEY (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6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1903</Words>
  <Application>Microsoft Office PowerPoint</Application>
  <PresentationFormat>Widescreen</PresentationFormat>
  <Paragraphs>213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SQL Constraints </vt:lpstr>
      <vt:lpstr>What are constraints</vt:lpstr>
      <vt:lpstr>Creating and viewing constraint</vt:lpstr>
      <vt:lpstr>Column level constraint</vt:lpstr>
      <vt:lpstr>PowerPoint Presentation</vt:lpstr>
      <vt:lpstr>Table level constraints</vt:lpstr>
      <vt:lpstr>Primary key</vt:lpstr>
      <vt:lpstr>Example: Primary Key</vt:lpstr>
      <vt:lpstr>Example: Composite Key</vt:lpstr>
      <vt:lpstr>Primary key using alter statement</vt:lpstr>
      <vt:lpstr>Foreign key</vt:lpstr>
      <vt:lpstr>PowerPoint Presentation</vt:lpstr>
      <vt:lpstr>Foreign key - actions</vt:lpstr>
      <vt:lpstr>PowerPoint Presentation</vt:lpstr>
      <vt:lpstr>Example</vt:lpstr>
      <vt:lpstr>NOT NULL constraints</vt:lpstr>
      <vt:lpstr>Altering NOT NULL constraints</vt:lpstr>
      <vt:lpstr>CHECK constraints</vt:lpstr>
      <vt:lpstr>Example: Defining check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Constraints </dc:title>
  <dc:creator>NIDHI GUPTA GUSCSE201927349</dc:creator>
  <cp:lastModifiedBy>NIDHI GUPTA GUSCSE201927349</cp:lastModifiedBy>
  <cp:revision>1</cp:revision>
  <dcterms:created xsi:type="dcterms:W3CDTF">2021-12-16T06:32:33Z</dcterms:created>
  <dcterms:modified xsi:type="dcterms:W3CDTF">2021-12-16T06:34:26Z</dcterms:modified>
</cp:coreProperties>
</file>