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0" r:id="rId4"/>
    <p:sldId id="287" r:id="rId5"/>
    <p:sldId id="261" r:id="rId6"/>
    <p:sldId id="262" r:id="rId7"/>
    <p:sldId id="263" r:id="rId8"/>
    <p:sldId id="264" r:id="rId9"/>
    <p:sldId id="265" r:id="rId10"/>
    <p:sldId id="266" r:id="rId11"/>
    <p:sldId id="280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82F68-B680-41E8-A79D-1B0590BACCF5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F854F-F520-441A-A3EE-291873BDA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24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DE4C7-E2A3-4A6C-9008-2339492805EF}" type="slidenum">
              <a:rPr lang="en-IN"/>
              <a:pPr/>
              <a:t>8</a:t>
            </a:fld>
            <a:endParaRPr lang="en-IN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readyState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44D79-2936-44D2-A5CC-D115274BEB46}" type="slidenum">
              <a:rPr lang="en-IN"/>
              <a:pPr/>
              <a:t>11</a:t>
            </a:fld>
            <a:endParaRPr lang="en-IN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from site: http://www.nejug.org/2006/include/ajax_ajax_architecture.pdf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84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44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595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94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001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511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7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02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1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0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55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82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61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54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DFB0-BECA-4F9A-9376-99DD5D671800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5F3010-F528-4BDE-A22E-F32B5BAF4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4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8213" y="2276475"/>
            <a:ext cx="7772400" cy="1143000"/>
          </a:xfrm>
        </p:spPr>
        <p:txBody>
          <a:bodyPr/>
          <a:lstStyle/>
          <a:p>
            <a:r>
              <a:rPr lang="en-IN" b="1"/>
              <a:t>AJAX</a:t>
            </a:r>
            <a:r>
              <a:rPr lang="en-IN"/>
              <a:t> 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I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5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Courier New" pitchFamily="49" charset="0"/>
              </a:rPr>
              <a:t>XMLHttpRequest</a:t>
            </a:r>
            <a:r>
              <a:rPr lang="en-IN"/>
              <a:t> </a:t>
            </a:r>
            <a:r>
              <a:rPr lang="en-US"/>
              <a:t>methods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open(mode,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url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boolean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mode: type of request, GET or POST</a:t>
            </a:r>
            <a:br>
              <a:rPr lang="en-US" sz="2000" dirty="0"/>
            </a:br>
            <a:r>
              <a:rPr lang="en-US" sz="2000" dirty="0"/>
              <a:t>url: the location of the file, with a path.</a:t>
            </a:r>
            <a:br>
              <a:rPr lang="en-US" sz="2000" dirty="0"/>
            </a:br>
            <a:r>
              <a:rPr lang="en-US" sz="2000" dirty="0" err="1"/>
              <a:t>boolean</a:t>
            </a:r>
            <a:r>
              <a:rPr lang="en-US" sz="2000" dirty="0"/>
              <a:t>: true (asynchronous) / false (synchronous).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send("string")</a:t>
            </a:r>
            <a:r>
              <a:rPr lang="en-US" dirty="0"/>
              <a:t> </a:t>
            </a:r>
          </a:p>
          <a:p>
            <a:pPr lvl="1"/>
            <a:r>
              <a:rPr lang="en-US" sz="2000" b="1" dirty="0">
                <a:latin typeface="Courier New" pitchFamily="49" charset="0"/>
              </a:rPr>
              <a:t>null</a:t>
            </a:r>
            <a:r>
              <a:rPr lang="en-US" sz="2000" dirty="0"/>
              <a:t> for a GET command.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925" y="0"/>
            <a:ext cx="7772400" cy="762000"/>
          </a:xfrm>
        </p:spPr>
        <p:txBody>
          <a:bodyPr/>
          <a:lstStyle/>
          <a:p>
            <a:r>
              <a:rPr lang="en-US" dirty="0"/>
              <a:t>AJAX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13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989138"/>
            <a:ext cx="56864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23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143000"/>
            <a:ext cx="8686800" cy="5257800"/>
          </a:xfrm>
        </p:spPr>
        <p:txBody>
          <a:bodyPr/>
          <a:lstStyle/>
          <a:p>
            <a:pPr lvl="0"/>
            <a:r>
              <a:rPr lang="en-US" dirty="0"/>
              <a:t>AJAX script is usually written in </a:t>
            </a:r>
            <a:r>
              <a:rPr lang="en-US" dirty="0" err="1"/>
              <a:t>javascript</a:t>
            </a:r>
            <a:r>
              <a:rPr lang="en-US" dirty="0"/>
              <a:t> using calls on an XML object called </a:t>
            </a:r>
            <a:r>
              <a:rPr lang="en-US" dirty="0" err="1"/>
              <a:t>XMLHttpRequest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AJAX can selectively modify a part of a page displayed by the browser update page without the need to reload the whole document .</a:t>
            </a:r>
          </a:p>
          <a:p>
            <a:pPr lvl="0"/>
            <a:r>
              <a:rPr lang="en-US" dirty="0"/>
              <a:t>AJAX uses HTML, XHTML or CSS for markup and style.</a:t>
            </a:r>
          </a:p>
          <a:p>
            <a:pPr lvl="0"/>
            <a:r>
              <a:rPr lang="en-US" dirty="0"/>
              <a:t>AJAX also uses </a:t>
            </a:r>
            <a:r>
              <a:rPr lang="en-IN" dirty="0" err="1"/>
              <a:t>XMLHttpRequest</a:t>
            </a:r>
            <a:r>
              <a:rPr lang="en-IN" dirty="0"/>
              <a:t> object in the java script code for exchange of data  between client and server.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  <a:p>
            <a:r>
              <a:rPr lang="en-US" dirty="0"/>
              <a:t>AJAX script is usually written in </a:t>
            </a:r>
            <a:r>
              <a:rPr lang="en-US" dirty="0" err="1"/>
              <a:t>javascript</a:t>
            </a:r>
            <a:r>
              <a:rPr lang="en-US" dirty="0"/>
              <a:t> using calls on an XML object called </a:t>
            </a:r>
            <a:r>
              <a:rPr lang="en-US" dirty="0" err="1"/>
              <a:t>XMLHttpRequest</a:t>
            </a:r>
            <a:r>
              <a:rPr lang="en-US" dirty="0"/>
              <a:t> (part of XML DOM)</a:t>
            </a:r>
          </a:p>
          <a:p>
            <a:r>
              <a:rPr lang="en-US" dirty="0"/>
              <a:t>Data is requested from the server and loaded in the background without interfering with the display and behavior of the existing page.</a:t>
            </a:r>
          </a:p>
          <a:p>
            <a:r>
              <a:rPr lang="en-US" dirty="0"/>
              <a:t>AJAX can selectively modify a part of a page displayed by the browser update page without the need to reload the whole document .</a:t>
            </a:r>
          </a:p>
          <a:p>
            <a:r>
              <a:rPr lang="en-US" dirty="0">
                <a:sym typeface="Wingdings" pitchFamily="2" charset="2"/>
              </a:rPr>
              <a:t>This Improves response time, exchange of only necessary data between client and server.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91847" name="Line 7"/>
          <p:cNvSpPr>
            <a:spLocks noChangeShapeType="1"/>
          </p:cNvSpPr>
          <p:nvPr/>
        </p:nvSpPr>
        <p:spPr bwMode="auto">
          <a:xfrm flipV="1">
            <a:off x="5880101" y="2492375"/>
            <a:ext cx="360363" cy="2159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uses</a:t>
            </a:r>
          </a:p>
          <a:p>
            <a:pPr lvl="1"/>
            <a:r>
              <a:rPr lang="en-US" sz="2000" dirty="0"/>
              <a:t>HTML, XHTML or CSS for markup and style</a:t>
            </a:r>
          </a:p>
          <a:p>
            <a:pPr lvl="1"/>
            <a:r>
              <a:rPr lang="en-IN" sz="2000" dirty="0" err="1"/>
              <a:t>XMLHttpRequest</a:t>
            </a:r>
            <a:r>
              <a:rPr lang="en-IN" sz="2000" dirty="0"/>
              <a:t> object in the java script code for exchange of data between client and server.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0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5A8A-E7D4-4A08-984B-9A183673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4F5D-A054-42E4-AA38-C8A41656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 descr="synchronous request">
            <a:extLst>
              <a:ext uri="{FF2B5EF4-FFF2-40B4-BE49-F238E27FC236}">
                <a16:creationId xmlns:a16="http://schemas.microsoft.com/office/drawing/2014/main" id="{DC960DC9-547B-41D7-B138-088481337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88"/>
          <a:stretch/>
        </p:blipFill>
        <p:spPr bwMode="auto">
          <a:xfrm>
            <a:off x="202371" y="528434"/>
            <a:ext cx="8037061" cy="31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asynchronous request works">
            <a:extLst>
              <a:ext uri="{FF2B5EF4-FFF2-40B4-BE49-F238E27FC236}">
                <a16:creationId xmlns:a16="http://schemas.microsoft.com/office/drawing/2014/main" id="{032551E2-A59B-480C-BB3D-415CB3D35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85"/>
          <a:stretch/>
        </p:blipFill>
        <p:spPr bwMode="auto">
          <a:xfrm>
            <a:off x="6403258" y="3632411"/>
            <a:ext cx="5111408" cy="297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00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38100"/>
            <a:ext cx="7772400" cy="800100"/>
          </a:xfrm>
        </p:spPr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93892" name="Oval 4"/>
          <p:cNvSpPr>
            <a:spLocks noChangeArrowheads="1"/>
          </p:cNvSpPr>
          <p:nvPr/>
        </p:nvSpPr>
        <p:spPr bwMode="auto">
          <a:xfrm>
            <a:off x="2208213" y="1484314"/>
            <a:ext cx="2735262" cy="266382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b="1">
                <a:latin typeface="Courier New" pitchFamily="49" charset="0"/>
              </a:rPr>
              <a:t>XMLHttpRequest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2259013" y="5464175"/>
            <a:ext cx="209127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HTML page event</a:t>
            </a:r>
          </a:p>
        </p:txBody>
      </p:sp>
      <p:sp>
        <p:nvSpPr>
          <p:cNvPr id="293896" name="Line 8"/>
          <p:cNvSpPr>
            <a:spLocks noChangeShapeType="1"/>
          </p:cNvSpPr>
          <p:nvPr/>
        </p:nvSpPr>
        <p:spPr bwMode="auto">
          <a:xfrm flipV="1">
            <a:off x="2566988" y="4005263"/>
            <a:ext cx="360362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2619376" y="4672013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3399"/>
                </a:solidFill>
                <a:latin typeface="Arial" charset="0"/>
              </a:rPr>
              <a:t>create</a:t>
            </a:r>
          </a:p>
        </p:txBody>
      </p:sp>
      <p:sp>
        <p:nvSpPr>
          <p:cNvPr id="293898" name="server"/>
          <p:cNvSpPr>
            <a:spLocks noEditPoints="1" noChangeArrowheads="1"/>
          </p:cNvSpPr>
          <p:nvPr/>
        </p:nvSpPr>
        <p:spPr bwMode="auto">
          <a:xfrm>
            <a:off x="8472488" y="2133600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3900" name="Line 12"/>
          <p:cNvSpPr>
            <a:spLocks noChangeShapeType="1"/>
          </p:cNvSpPr>
          <p:nvPr/>
        </p:nvSpPr>
        <p:spPr bwMode="auto">
          <a:xfrm>
            <a:off x="4872038" y="2349500"/>
            <a:ext cx="352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6096001" y="1844675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3399"/>
                </a:solidFill>
                <a:latin typeface="Arial" charset="0"/>
              </a:rPr>
              <a:t>open()</a:t>
            </a:r>
          </a:p>
        </p:txBody>
      </p:sp>
      <p:sp>
        <p:nvSpPr>
          <p:cNvPr id="293902" name="Line 14"/>
          <p:cNvSpPr>
            <a:spLocks noChangeShapeType="1"/>
          </p:cNvSpPr>
          <p:nvPr/>
        </p:nvSpPr>
        <p:spPr bwMode="auto">
          <a:xfrm>
            <a:off x="4943476" y="2852738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383339" y="2492375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3399"/>
                </a:solidFill>
                <a:latin typeface="Arial" charset="0"/>
              </a:rPr>
              <a:t>send()</a:t>
            </a:r>
          </a:p>
        </p:txBody>
      </p:sp>
      <p:sp>
        <p:nvSpPr>
          <p:cNvPr id="293904" name="AutoShape 16"/>
          <p:cNvSpPr>
            <a:spLocks noChangeArrowheads="1"/>
          </p:cNvSpPr>
          <p:nvPr/>
        </p:nvSpPr>
        <p:spPr bwMode="auto">
          <a:xfrm>
            <a:off x="5880101" y="4365625"/>
            <a:ext cx="1800225" cy="2349500"/>
          </a:xfrm>
          <a:prstGeom prst="flowChartPunchedCar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5951539" y="5734050"/>
            <a:ext cx="1584325" cy="43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Result</a:t>
            </a:r>
          </a:p>
        </p:txBody>
      </p:sp>
      <p:pic>
        <p:nvPicPr>
          <p:cNvPr id="293906" name="Picture 18" descr="j00903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4365626"/>
            <a:ext cx="1296988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908" name="Line 20"/>
          <p:cNvSpPr>
            <a:spLocks noChangeShapeType="1"/>
          </p:cNvSpPr>
          <p:nvPr/>
        </p:nvSpPr>
        <p:spPr bwMode="auto">
          <a:xfrm flipH="1" flipV="1">
            <a:off x="4943476" y="5661025"/>
            <a:ext cx="12239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10" name="AutoShape 22"/>
          <p:cNvSpPr>
            <a:spLocks noChangeArrowheads="1"/>
          </p:cNvSpPr>
          <p:nvPr/>
        </p:nvSpPr>
        <p:spPr bwMode="auto">
          <a:xfrm>
            <a:off x="6096001" y="6381750"/>
            <a:ext cx="792163" cy="215900"/>
          </a:xfrm>
          <a:prstGeom prst="flowChartAlternateProcess">
            <a:avLst/>
          </a:prstGeom>
          <a:solidFill>
            <a:schemeClr val="tx2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get</a:t>
            </a:r>
          </a:p>
        </p:txBody>
      </p:sp>
      <p:sp>
        <p:nvSpPr>
          <p:cNvPr id="293913" name="Line 25"/>
          <p:cNvSpPr>
            <a:spLocks noChangeShapeType="1"/>
          </p:cNvSpPr>
          <p:nvPr/>
        </p:nvSpPr>
        <p:spPr bwMode="auto">
          <a:xfrm flipH="1">
            <a:off x="5448300" y="3716338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14" name="Rectangle 26"/>
          <p:cNvSpPr>
            <a:spLocks noChangeArrowheads="1"/>
          </p:cNvSpPr>
          <p:nvPr/>
        </p:nvSpPr>
        <p:spPr bwMode="auto">
          <a:xfrm>
            <a:off x="1668464" y="1557339"/>
            <a:ext cx="3779837" cy="4967287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5" name="Text Box 27"/>
          <p:cNvSpPr txBox="1">
            <a:spLocks noChangeArrowheads="1"/>
          </p:cNvSpPr>
          <p:nvPr/>
        </p:nvSpPr>
        <p:spPr bwMode="auto">
          <a:xfrm>
            <a:off x="6364288" y="3375025"/>
            <a:ext cx="1210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800000"/>
                </a:solidFill>
                <a:latin typeface="Arial" charset="0"/>
              </a:rPr>
              <a:t>response</a:t>
            </a:r>
          </a:p>
        </p:txBody>
      </p:sp>
      <p:sp>
        <p:nvSpPr>
          <p:cNvPr id="293916" name="Line 28"/>
          <p:cNvSpPr>
            <a:spLocks noChangeShapeType="1"/>
          </p:cNvSpPr>
          <p:nvPr/>
        </p:nvSpPr>
        <p:spPr bwMode="auto">
          <a:xfrm>
            <a:off x="4151313" y="4005264"/>
            <a:ext cx="208915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17" name="Rectangle 29"/>
          <p:cNvSpPr>
            <a:spLocks noChangeArrowheads="1"/>
          </p:cNvSpPr>
          <p:nvPr/>
        </p:nvSpPr>
        <p:spPr bwMode="auto">
          <a:xfrm>
            <a:off x="3935414" y="4292600"/>
            <a:ext cx="1667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3399"/>
                </a:solidFill>
                <a:latin typeface="Arial" charset="0"/>
              </a:rPr>
              <a:t>responseText</a:t>
            </a:r>
          </a:p>
        </p:txBody>
      </p:sp>
    </p:spTree>
    <p:extLst>
      <p:ext uri="{BB962C8B-B14F-4D97-AF65-F5344CB8AC3E}">
        <p14:creationId xmlns:p14="http://schemas.microsoft.com/office/powerpoint/2010/main" val="416535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XMLHttpRequest</a:t>
            </a:r>
            <a:endParaRPr lang="en-IN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IN" dirty="0"/>
              <a:t>The </a:t>
            </a:r>
            <a:r>
              <a:rPr lang="en-IN" dirty="0" err="1"/>
              <a:t>XMLHttpRequest</a:t>
            </a:r>
            <a:r>
              <a:rPr lang="en-IN" dirty="0"/>
              <a:t> object can be used in </a:t>
            </a:r>
            <a:r>
              <a:rPr lang="en-IN" dirty="0" err="1"/>
              <a:t>javascript</a:t>
            </a:r>
            <a:r>
              <a:rPr lang="en-IN" dirty="0"/>
              <a:t> program</a:t>
            </a:r>
          </a:p>
          <a:p>
            <a:pPr marL="990600" lvl="1" indent="-533400">
              <a:buFontTx/>
              <a:buAutoNum type="alphaLcParenR"/>
            </a:pPr>
            <a:r>
              <a:rPr lang="en-IN" sz="2000" dirty="0"/>
              <a:t>to communicate with a server after a web page has loaded (either request data from the server or send data to the server in the background)</a:t>
            </a:r>
          </a:p>
          <a:p>
            <a:pPr marL="990600" lvl="1" indent="-533400">
              <a:buFontTx/>
              <a:buAutoNum type="alphaLcParenR"/>
            </a:pPr>
            <a:r>
              <a:rPr lang="en-IN" sz="2000" dirty="0"/>
              <a:t>Update parts of the web page with new data without reloading the page</a:t>
            </a:r>
          </a:p>
          <a:p>
            <a:pPr marL="990600" lvl="1" indent="-533400">
              <a:buNone/>
            </a:pPr>
            <a:r>
              <a:rPr lang="en-IN" sz="20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err="1"/>
              <a:t>XMLHttpRequest</a:t>
            </a:r>
            <a:r>
              <a:rPr lang="en-IN" dirty="0"/>
              <a:t> object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1989138"/>
            <a:ext cx="8748712" cy="4114800"/>
          </a:xfrm>
        </p:spPr>
        <p:txBody>
          <a:bodyPr/>
          <a:lstStyle/>
          <a:p>
            <a:r>
              <a:rPr lang="en-US" dirty="0"/>
              <a:t>All new browsers including IE7</a:t>
            </a:r>
          </a:p>
          <a:p>
            <a:pPr lvl="1"/>
            <a:r>
              <a:rPr lang="en-IN" sz="2000" b="1" dirty="0" err="1">
                <a:latin typeface="Courier New" pitchFamily="49" charset="0"/>
              </a:rPr>
              <a:t>xmlhttp</a:t>
            </a:r>
            <a:r>
              <a:rPr lang="en-IN" sz="2000" b="1" dirty="0">
                <a:latin typeface="Courier New" pitchFamily="49" charset="0"/>
              </a:rPr>
              <a:t>=new </a:t>
            </a:r>
            <a:r>
              <a:rPr lang="en-IN" sz="2000" b="1" dirty="0" err="1">
                <a:latin typeface="Courier New" pitchFamily="49" charset="0"/>
              </a:rPr>
              <a:t>XMLHttpRequest</a:t>
            </a:r>
            <a:r>
              <a:rPr lang="en-IN" sz="2000" b="1" dirty="0">
                <a:latin typeface="Courier New" pitchFamily="49" charset="0"/>
              </a:rPr>
              <a:t>() </a:t>
            </a:r>
          </a:p>
          <a:p>
            <a:pPr lvl="1">
              <a:buFontTx/>
              <a:buNone/>
            </a:pPr>
            <a:endParaRPr lang="en-IN" sz="2000" b="1" dirty="0">
              <a:latin typeface="Courier New" pitchFamily="49" charset="0"/>
            </a:endParaRPr>
          </a:p>
          <a:p>
            <a:r>
              <a:rPr lang="en-US" dirty="0"/>
              <a:t>IE6 and IE5</a:t>
            </a:r>
          </a:p>
          <a:p>
            <a:pPr lvl="1"/>
            <a:r>
              <a:rPr lang="en-IN" sz="2000" dirty="0" err="1"/>
              <a:t>xmlhttp</a:t>
            </a:r>
            <a:r>
              <a:rPr lang="en-IN" sz="2000" dirty="0"/>
              <a:t>=new </a:t>
            </a:r>
            <a:r>
              <a:rPr lang="en-IN" sz="2000" b="1" dirty="0" err="1">
                <a:latin typeface="Courier New" pitchFamily="49" charset="0"/>
              </a:rPr>
              <a:t>ActiveXObject</a:t>
            </a:r>
            <a:r>
              <a:rPr lang="en-IN" sz="2000" b="1" dirty="0">
                <a:latin typeface="Courier New" pitchFamily="49" charset="0"/>
              </a:rPr>
              <a:t>("</a:t>
            </a:r>
            <a:r>
              <a:rPr lang="en-IN" sz="2000" b="1" dirty="0" err="1">
                <a:latin typeface="Courier New" pitchFamily="49" charset="0"/>
              </a:rPr>
              <a:t>Microsoft.XMLHTTP</a:t>
            </a:r>
            <a:r>
              <a:rPr lang="en-IN" sz="2000" b="1" dirty="0">
                <a:latin typeface="Courier New" pitchFamily="49" charset="0"/>
              </a:rPr>
              <a:t>")</a:t>
            </a:r>
            <a:r>
              <a:rPr lang="en-IN" sz="2000" dirty="0"/>
              <a:t> </a:t>
            </a:r>
            <a:endParaRPr lang="en-US" sz="2000" dirty="0"/>
          </a:p>
          <a:p>
            <a:pPr lvl="1"/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"/>
            <a:ext cx="7772400" cy="800100"/>
          </a:xfrm>
        </p:spPr>
        <p:txBody>
          <a:bodyPr/>
          <a:lstStyle/>
          <a:p>
            <a:r>
              <a:rPr lang="en-IN" b="1" dirty="0" err="1">
                <a:latin typeface="Courier New" pitchFamily="49" charset="0"/>
              </a:rPr>
              <a:t>XMLHttpRequest</a:t>
            </a:r>
            <a:r>
              <a:rPr lang="en-IN" dirty="0"/>
              <a:t> </a:t>
            </a:r>
            <a:r>
              <a:rPr lang="en-US" dirty="0"/>
              <a:t>attributes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066800"/>
            <a:ext cx="80010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readyState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the code successively changes value from 0 to 4 indicating that the status is “ready”.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status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Http Status code(200 for OK)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responseText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2000" dirty="0"/>
              <a:t>contains response string 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responseXml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2000" dirty="0"/>
              <a:t>holds an XML loaded file, DOM's method allows to extract data.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onreadystatechange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2000" dirty="0"/>
              <a:t>Change property that takes a function as value that is invoked when the </a:t>
            </a:r>
            <a:r>
              <a:rPr lang="en-US" sz="2000" dirty="0" err="1"/>
              <a:t>onreadystatechange</a:t>
            </a:r>
            <a:r>
              <a:rPr lang="en-US" sz="2000" dirty="0"/>
              <a:t> event is dispatched.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5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readyState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0: The request is not initialized</a:t>
            </a:r>
          </a:p>
          <a:p>
            <a:r>
              <a:rPr lang="en-US" dirty="0"/>
              <a:t>1: The request has been set up</a:t>
            </a:r>
          </a:p>
          <a:p>
            <a:r>
              <a:rPr lang="en-US" dirty="0"/>
              <a:t>2: The request has been sent</a:t>
            </a:r>
          </a:p>
          <a:p>
            <a:r>
              <a:rPr lang="en-US" dirty="0"/>
              <a:t>3: The request is in process</a:t>
            </a:r>
          </a:p>
          <a:p>
            <a:r>
              <a:rPr lang="en-US" dirty="0"/>
              <a:t>4: The request is complete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C54C4-9F0A-4E25-ADD1-1143C811720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556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475</Words>
  <Application>Microsoft Office PowerPoint</Application>
  <PresentationFormat>Widescreen</PresentationFormat>
  <Paragraphs>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Trebuchet MS</vt:lpstr>
      <vt:lpstr>Wingdings 3</vt:lpstr>
      <vt:lpstr>Facet</vt:lpstr>
      <vt:lpstr>AJAX </vt:lpstr>
      <vt:lpstr>AJAX</vt:lpstr>
      <vt:lpstr>Components</vt:lpstr>
      <vt:lpstr>PowerPoint Presentation</vt:lpstr>
      <vt:lpstr>Working</vt:lpstr>
      <vt:lpstr>XMLHttpRequest</vt:lpstr>
      <vt:lpstr>Creating XMLHttpRequest object</vt:lpstr>
      <vt:lpstr>XMLHttpRequest attributes</vt:lpstr>
      <vt:lpstr>readyState</vt:lpstr>
      <vt:lpstr>XMLHttpRequest methods</vt:lpstr>
      <vt:lpstr>AJAX architecture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NIDHI GUPTA GUSCSE201927349</dc:creator>
  <cp:lastModifiedBy>NIDHI GUPTA GUSCSE201927349</cp:lastModifiedBy>
  <cp:revision>3</cp:revision>
  <dcterms:created xsi:type="dcterms:W3CDTF">2021-08-27T04:00:03Z</dcterms:created>
  <dcterms:modified xsi:type="dcterms:W3CDTF">2021-08-31T11:02:44Z</dcterms:modified>
</cp:coreProperties>
</file>