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BCECB-758C-4BB2-B9C0-40799D05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59995-C9FC-44A7-A315-01BBD5277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F28EF-451C-4BDB-988A-5290706D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04913-1B32-4B94-9CE5-CFD83BA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692D0-28AC-4331-990F-D37114A1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F3117-37AC-4581-A44F-877448F2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A67E59-D41B-4EC3-B258-9CBF0070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6FA7C-2D39-4431-BFAB-52248254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0AF33-2042-43E2-858B-856B848B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2B5AB-B5F7-4475-ACD0-4D05DD82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7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0824B6-625C-46D8-8FC9-6A83F352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5E95E-FAFD-49FD-B94A-74C353E2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ED22C-DE25-4FF4-A231-AA9610FE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CD19-73E9-4129-AADD-EBD401C5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E37BE-4B78-4E4A-85BF-A7431B34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E2CE-32F0-4C0A-A002-F4248D98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81EB1-A53F-4B55-8CCF-4E684243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A3400-E9F9-458F-828D-E7C3893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C972D-E370-42E7-8589-DD7946C9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811C-4D28-402E-8FEC-D71D376C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3F30B-7118-4EC6-9256-3B9742B0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868C0-3D16-457F-95A4-69EBB7AB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C8B7-759A-49C7-93AA-B1F1EB8D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31D5-7E08-4DF1-AF94-A8D093A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CDC89-E399-4E42-814F-D7445E0A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2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238F-63B0-4F97-894D-B8F93B92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ED7A-602F-4468-9E49-17439C9C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81E4C-8424-411D-B350-33FA00A5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78363-34B5-4903-85B7-B8099EDA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C9993-8AC4-432A-A7D9-7A19B168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FF135-60C2-4222-BB48-D37F2A24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41321-7356-4DC3-A6D5-873DDC5F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0E03C-10FF-4D3B-B5CD-5CF3D0A2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BE300-13B4-45A7-9D8D-51D3B7EB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22024-D3E3-466A-A918-7CC0C2102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33BF0-C790-4AF1-9FF6-11D1ECE1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26B717-9B84-43D1-A78F-6216B42A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E7717-2D5B-44F4-B572-D933840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B828D5-8BA6-4BCC-A7FE-F103ADB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5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48475-2562-407E-9DC9-F70479F4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57503-26FE-4749-BD34-E0FB38FE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E66F5-9881-4CD1-AB0C-DF8641DE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25F3E-99C5-4CA5-A73A-566A8F2F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91B6EB-7AC2-489F-8126-86FFC8A9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AF67A-CC65-4713-BE4D-8898064D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F6FEB-EF26-4864-896F-0758FE38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8992-F231-4931-A9BE-77423037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CAB5-3316-454C-969F-303DB4DE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FC37D-629B-4F48-98A1-A72FFB78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EC445-E962-4C73-9B70-A9D5F03F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9E3A2-2F26-437C-8E20-3FFA3FC6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3CB6D-C88B-4EDB-8546-9AD8D46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62E-EB79-4EB3-AE22-C420FEB0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DC1880-B89D-48D5-8A38-418CF16C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24114-9412-4FB0-98B4-A8E57828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FE7AB-E442-4AC7-8296-7D2BA49A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A3459-AB04-42DB-A478-916CDDC3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8CD8B-B7AD-4EEB-857C-CF09F4B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C2599-F3D0-4FB8-A989-527CAC5D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68556-DE74-4356-9458-9BC27811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1DC7C-A377-41FB-804D-2B04FB081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CEA2-B618-4C71-A497-E0B205611A3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EE9F-398B-4ACB-A34F-2620DE6A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80C07-DD0E-4149-B13D-19BFB10D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9DE5-49B1-4383-BCDF-0CE9E45CC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C6EEB-51EF-44A9-9FFA-BB24CFBD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Four 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6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92503A-1078-472F-AE7B-0822476D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1752600"/>
            <a:ext cx="35528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ED9826-3CBB-4FC9-992D-F55DF2B03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1752600"/>
            <a:ext cx="3629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8E02CC-611E-4E37-87F3-2AB88582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762125"/>
            <a:ext cx="981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7E5813-EA21-46E0-B306-C320F9D8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22" y="1187826"/>
            <a:ext cx="5133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9E80-A904-477F-B836-10A437B4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542925"/>
            <a:ext cx="82010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2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20A5F-7C37-4937-91F4-0FE120C7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3188"/>
          </a:xfrm>
        </p:spPr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AC835D-17BD-4901-B0D9-18B59733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795337"/>
            <a:ext cx="5924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F1435D-0FFC-48B2-82E8-D56773CA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228600"/>
            <a:ext cx="88868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9C6470-2DCB-4752-8D26-E774F1DC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95262"/>
            <a:ext cx="89630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94A561-2F70-4A94-B937-8951C947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1762125"/>
            <a:ext cx="47529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0EEF07-0366-45BA-B903-90BF6E3A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7" y="1781175"/>
            <a:ext cx="4810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D05471-0AEB-4B7C-B5BC-E4322689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14475"/>
            <a:ext cx="9791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3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Four people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people</dc:title>
  <dc:creator>王 汉能</dc:creator>
  <cp:lastModifiedBy>王 汉能</cp:lastModifiedBy>
  <cp:revision>1</cp:revision>
  <dcterms:created xsi:type="dcterms:W3CDTF">2019-05-23T03:42:18Z</dcterms:created>
  <dcterms:modified xsi:type="dcterms:W3CDTF">2019-05-23T03:46:46Z</dcterms:modified>
</cp:coreProperties>
</file>