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dav" initials="y" lastIdx="1" clrIdx="0">
    <p:extLst>
      <p:ext uri="{19B8F6BF-5375-455C-9EA6-DF929625EA0E}">
        <p15:presenceInfo xmlns:p15="http://schemas.microsoft.com/office/powerpoint/2012/main" userId="6f3dcebb5aabf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0:50:14.10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09BD7-5BDA-48B6-8CD5-535FB534107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65BBA6-5F8D-4477-B588-9CEF5CB232BB}">
      <dgm:prSet/>
      <dgm:spPr/>
      <dgm:t>
        <a:bodyPr/>
        <a:lstStyle/>
        <a:p>
          <a:r>
            <a:rPr lang="en-GB" dirty="0"/>
            <a:t>1.Introduction</a:t>
          </a:r>
          <a:endParaRPr lang="en-US" dirty="0"/>
        </a:p>
      </dgm:t>
    </dgm:pt>
    <dgm:pt modelId="{6C49A790-119D-4F5C-B364-D9F43CBD6AA6}" type="parTrans" cxnId="{68B28A41-3254-4899-85F7-4EB864574A92}">
      <dgm:prSet/>
      <dgm:spPr/>
      <dgm:t>
        <a:bodyPr/>
        <a:lstStyle/>
        <a:p>
          <a:endParaRPr lang="en-US"/>
        </a:p>
      </dgm:t>
    </dgm:pt>
    <dgm:pt modelId="{E8CA3F0A-824D-45DA-8657-5E22A137457C}" type="sibTrans" cxnId="{68B28A41-3254-4899-85F7-4EB864574A92}">
      <dgm:prSet/>
      <dgm:spPr/>
      <dgm:t>
        <a:bodyPr/>
        <a:lstStyle/>
        <a:p>
          <a:endParaRPr lang="en-US"/>
        </a:p>
      </dgm:t>
    </dgm:pt>
    <dgm:pt modelId="{F162BC99-CEE7-45E5-9A1B-8799D9929282}">
      <dgm:prSet/>
      <dgm:spPr/>
      <dgm:t>
        <a:bodyPr/>
        <a:lstStyle/>
        <a:p>
          <a:r>
            <a:rPr lang="en-GB" dirty="0"/>
            <a:t>2.Data Overview</a:t>
          </a:r>
          <a:endParaRPr lang="en-US" dirty="0"/>
        </a:p>
      </dgm:t>
    </dgm:pt>
    <dgm:pt modelId="{6C773A57-CBBC-439D-8158-4738424FC1A6}" type="parTrans" cxnId="{CA04D11C-ADF2-4449-872E-A6EF5F39E46E}">
      <dgm:prSet/>
      <dgm:spPr/>
      <dgm:t>
        <a:bodyPr/>
        <a:lstStyle/>
        <a:p>
          <a:endParaRPr lang="en-US"/>
        </a:p>
      </dgm:t>
    </dgm:pt>
    <dgm:pt modelId="{8A130157-389C-4DD4-A864-19CE27690B64}" type="sibTrans" cxnId="{CA04D11C-ADF2-4449-872E-A6EF5F39E46E}">
      <dgm:prSet/>
      <dgm:spPr/>
      <dgm:t>
        <a:bodyPr/>
        <a:lstStyle/>
        <a:p>
          <a:endParaRPr lang="en-US"/>
        </a:p>
      </dgm:t>
    </dgm:pt>
    <dgm:pt modelId="{C27A7D92-915A-449F-AC0F-3ED0AF8A6FB8}">
      <dgm:prSet/>
      <dgm:spPr/>
      <dgm:t>
        <a:bodyPr/>
        <a:lstStyle/>
        <a:p>
          <a:r>
            <a:rPr lang="en-GB" dirty="0"/>
            <a:t>3.Objectives : KPIs</a:t>
          </a:r>
          <a:endParaRPr lang="en-US" dirty="0"/>
        </a:p>
      </dgm:t>
    </dgm:pt>
    <dgm:pt modelId="{18271F23-5DF1-4658-92B1-4EFF7C1F5C9E}" type="parTrans" cxnId="{D3B8C6BC-887C-427D-9690-8109D5DA55CD}">
      <dgm:prSet/>
      <dgm:spPr/>
      <dgm:t>
        <a:bodyPr/>
        <a:lstStyle/>
        <a:p>
          <a:endParaRPr lang="en-US"/>
        </a:p>
      </dgm:t>
    </dgm:pt>
    <dgm:pt modelId="{0ED99707-4F8A-4C03-9075-4C8481C149F0}" type="sibTrans" cxnId="{D3B8C6BC-887C-427D-9690-8109D5DA55CD}">
      <dgm:prSet/>
      <dgm:spPr/>
      <dgm:t>
        <a:bodyPr/>
        <a:lstStyle/>
        <a:p>
          <a:endParaRPr lang="en-US"/>
        </a:p>
      </dgm:t>
    </dgm:pt>
    <dgm:pt modelId="{B58B7938-D019-4DDB-BA19-D7CD077BEDEC}">
      <dgm:prSet/>
      <dgm:spPr/>
      <dgm:t>
        <a:bodyPr/>
        <a:lstStyle/>
        <a:p>
          <a:r>
            <a:rPr lang="en-GB" dirty="0"/>
            <a:t>4.Dashboard</a:t>
          </a:r>
          <a:endParaRPr lang="en-US" dirty="0"/>
        </a:p>
      </dgm:t>
    </dgm:pt>
    <dgm:pt modelId="{5A575D9F-A6F8-4EA3-9AD0-1C41FCBCE7AE}" type="parTrans" cxnId="{EA28B1AF-E0E5-4A27-8505-3D902BE788FB}">
      <dgm:prSet/>
      <dgm:spPr/>
      <dgm:t>
        <a:bodyPr/>
        <a:lstStyle/>
        <a:p>
          <a:endParaRPr lang="en-US"/>
        </a:p>
      </dgm:t>
    </dgm:pt>
    <dgm:pt modelId="{D84EFD47-8F62-41E0-ABB2-A206BACF3AF8}" type="sibTrans" cxnId="{EA28B1AF-E0E5-4A27-8505-3D902BE788FB}">
      <dgm:prSet/>
      <dgm:spPr/>
      <dgm:t>
        <a:bodyPr/>
        <a:lstStyle/>
        <a:p>
          <a:endParaRPr lang="en-US"/>
        </a:p>
      </dgm:t>
    </dgm:pt>
    <dgm:pt modelId="{C4C010F0-7DA3-4AFF-9B59-0DC49388A547}">
      <dgm:prSet/>
      <dgm:spPr/>
      <dgm:t>
        <a:bodyPr/>
        <a:lstStyle/>
        <a:p>
          <a:r>
            <a:rPr lang="en-GB" dirty="0"/>
            <a:t>5.Analysis</a:t>
          </a:r>
          <a:endParaRPr lang="en-US" dirty="0"/>
        </a:p>
      </dgm:t>
    </dgm:pt>
    <dgm:pt modelId="{98EFDE2F-E74B-4AD4-BF17-238C0D4A811D}" type="parTrans" cxnId="{381622EE-541F-4086-8C7D-954CFD91C123}">
      <dgm:prSet/>
      <dgm:spPr/>
      <dgm:t>
        <a:bodyPr/>
        <a:lstStyle/>
        <a:p>
          <a:endParaRPr lang="en-US"/>
        </a:p>
      </dgm:t>
    </dgm:pt>
    <dgm:pt modelId="{F15A5CB5-BDBF-4B61-A5B6-3827D95EB2CB}" type="sibTrans" cxnId="{381622EE-541F-4086-8C7D-954CFD91C123}">
      <dgm:prSet/>
      <dgm:spPr/>
      <dgm:t>
        <a:bodyPr/>
        <a:lstStyle/>
        <a:p>
          <a:endParaRPr lang="en-US"/>
        </a:p>
      </dgm:t>
    </dgm:pt>
    <dgm:pt modelId="{522C4619-B189-43EA-AF13-8019B3066412}">
      <dgm:prSet/>
      <dgm:spPr/>
      <dgm:t>
        <a:bodyPr/>
        <a:lstStyle/>
        <a:p>
          <a:r>
            <a:rPr lang="en-GB" dirty="0"/>
            <a:t>6.Recommendations &amp; Insights</a:t>
          </a:r>
          <a:endParaRPr lang="en-US" dirty="0"/>
        </a:p>
      </dgm:t>
    </dgm:pt>
    <dgm:pt modelId="{010431CC-47C6-46B3-B45A-1DF1ACA8DB0A}" type="parTrans" cxnId="{29B674FD-7B29-4594-B670-3AF81A15C2FC}">
      <dgm:prSet/>
      <dgm:spPr/>
      <dgm:t>
        <a:bodyPr/>
        <a:lstStyle/>
        <a:p>
          <a:endParaRPr lang="en-US"/>
        </a:p>
      </dgm:t>
    </dgm:pt>
    <dgm:pt modelId="{C4CC9065-A6DB-4081-8599-58CD74D0E655}" type="sibTrans" cxnId="{29B674FD-7B29-4594-B670-3AF81A15C2FC}">
      <dgm:prSet/>
      <dgm:spPr/>
      <dgm:t>
        <a:bodyPr/>
        <a:lstStyle/>
        <a:p>
          <a:endParaRPr lang="en-US"/>
        </a:p>
      </dgm:t>
    </dgm:pt>
    <dgm:pt modelId="{0969D256-5902-4A98-B22B-849E1F57EA6C}" type="pres">
      <dgm:prSet presAssocID="{D5109BD7-5BDA-48B6-8CD5-535FB5341071}" presName="linear" presStyleCnt="0">
        <dgm:presLayoutVars>
          <dgm:dir/>
          <dgm:animLvl val="lvl"/>
          <dgm:resizeHandles val="exact"/>
        </dgm:presLayoutVars>
      </dgm:prSet>
      <dgm:spPr/>
    </dgm:pt>
    <dgm:pt modelId="{CEBBA865-343B-492B-950F-C55BD95000D1}" type="pres">
      <dgm:prSet presAssocID="{5D65BBA6-5F8D-4477-B588-9CEF5CB232BB}" presName="parentLin" presStyleCnt="0"/>
      <dgm:spPr/>
    </dgm:pt>
    <dgm:pt modelId="{5044ED2B-A15F-4AF3-95AC-126FF15BF752}" type="pres">
      <dgm:prSet presAssocID="{5D65BBA6-5F8D-4477-B588-9CEF5CB232BB}" presName="parentLeftMargin" presStyleLbl="node1" presStyleIdx="0" presStyleCnt="6"/>
      <dgm:spPr/>
    </dgm:pt>
    <dgm:pt modelId="{152B13CE-91B9-423D-AC11-E099AF8FA8CC}" type="pres">
      <dgm:prSet presAssocID="{5D65BBA6-5F8D-4477-B588-9CEF5CB232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C3CA27-55EC-424D-B181-E1E04704402B}" type="pres">
      <dgm:prSet presAssocID="{5D65BBA6-5F8D-4477-B588-9CEF5CB232BB}" presName="negativeSpace" presStyleCnt="0"/>
      <dgm:spPr/>
    </dgm:pt>
    <dgm:pt modelId="{0F595A75-C352-4335-A96A-DA636683F2AB}" type="pres">
      <dgm:prSet presAssocID="{5D65BBA6-5F8D-4477-B588-9CEF5CB232BB}" presName="childText" presStyleLbl="conFgAcc1" presStyleIdx="0" presStyleCnt="6">
        <dgm:presLayoutVars>
          <dgm:bulletEnabled val="1"/>
        </dgm:presLayoutVars>
      </dgm:prSet>
      <dgm:spPr/>
    </dgm:pt>
    <dgm:pt modelId="{AFC50732-5716-4F5D-8B85-DE8D752EF450}" type="pres">
      <dgm:prSet presAssocID="{E8CA3F0A-824D-45DA-8657-5E22A137457C}" presName="spaceBetweenRectangles" presStyleCnt="0"/>
      <dgm:spPr/>
    </dgm:pt>
    <dgm:pt modelId="{597D3F6B-2DB6-48B2-A344-5828DC7FD1A4}" type="pres">
      <dgm:prSet presAssocID="{F162BC99-CEE7-45E5-9A1B-8799D9929282}" presName="parentLin" presStyleCnt="0"/>
      <dgm:spPr/>
    </dgm:pt>
    <dgm:pt modelId="{0FB181FB-246C-4825-B4BE-108C88EDF442}" type="pres">
      <dgm:prSet presAssocID="{F162BC99-CEE7-45E5-9A1B-8799D9929282}" presName="parentLeftMargin" presStyleLbl="node1" presStyleIdx="0" presStyleCnt="6"/>
      <dgm:spPr/>
    </dgm:pt>
    <dgm:pt modelId="{DB7AB1C0-4AD3-4837-BFA9-F3191C52B2A2}" type="pres">
      <dgm:prSet presAssocID="{F162BC99-CEE7-45E5-9A1B-8799D99292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845F2F9-5A44-456E-8B1D-8595F274D3D2}" type="pres">
      <dgm:prSet presAssocID="{F162BC99-CEE7-45E5-9A1B-8799D9929282}" presName="negativeSpace" presStyleCnt="0"/>
      <dgm:spPr/>
    </dgm:pt>
    <dgm:pt modelId="{46563452-7BAA-41D2-8794-C8FA530DD4D7}" type="pres">
      <dgm:prSet presAssocID="{F162BC99-CEE7-45E5-9A1B-8799D9929282}" presName="childText" presStyleLbl="conFgAcc1" presStyleIdx="1" presStyleCnt="6">
        <dgm:presLayoutVars>
          <dgm:bulletEnabled val="1"/>
        </dgm:presLayoutVars>
      </dgm:prSet>
      <dgm:spPr/>
    </dgm:pt>
    <dgm:pt modelId="{1DF10121-0C54-4F93-AAC1-660927D51C3E}" type="pres">
      <dgm:prSet presAssocID="{8A130157-389C-4DD4-A864-19CE27690B64}" presName="spaceBetweenRectangles" presStyleCnt="0"/>
      <dgm:spPr/>
    </dgm:pt>
    <dgm:pt modelId="{EE6DC569-1330-4E69-B48A-CB19E85D406C}" type="pres">
      <dgm:prSet presAssocID="{C27A7D92-915A-449F-AC0F-3ED0AF8A6FB8}" presName="parentLin" presStyleCnt="0"/>
      <dgm:spPr/>
    </dgm:pt>
    <dgm:pt modelId="{014FC212-F840-4484-B9AD-ADCFB0E87939}" type="pres">
      <dgm:prSet presAssocID="{C27A7D92-915A-449F-AC0F-3ED0AF8A6FB8}" presName="parentLeftMargin" presStyleLbl="node1" presStyleIdx="1" presStyleCnt="6"/>
      <dgm:spPr/>
    </dgm:pt>
    <dgm:pt modelId="{450CD677-580C-41E1-BCB6-A1BBA872B16B}" type="pres">
      <dgm:prSet presAssocID="{C27A7D92-915A-449F-AC0F-3ED0AF8A6F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1CD44AE-C924-4FFF-AE4D-3541C34B56D6}" type="pres">
      <dgm:prSet presAssocID="{C27A7D92-915A-449F-AC0F-3ED0AF8A6FB8}" presName="negativeSpace" presStyleCnt="0"/>
      <dgm:spPr/>
    </dgm:pt>
    <dgm:pt modelId="{C6553A4F-445D-469A-9AB7-D09E4F358706}" type="pres">
      <dgm:prSet presAssocID="{C27A7D92-915A-449F-AC0F-3ED0AF8A6FB8}" presName="childText" presStyleLbl="conFgAcc1" presStyleIdx="2" presStyleCnt="6">
        <dgm:presLayoutVars>
          <dgm:bulletEnabled val="1"/>
        </dgm:presLayoutVars>
      </dgm:prSet>
      <dgm:spPr/>
    </dgm:pt>
    <dgm:pt modelId="{5CDD018E-843A-4087-90DE-46B73A692780}" type="pres">
      <dgm:prSet presAssocID="{0ED99707-4F8A-4C03-9075-4C8481C149F0}" presName="spaceBetweenRectangles" presStyleCnt="0"/>
      <dgm:spPr/>
    </dgm:pt>
    <dgm:pt modelId="{8E478B3E-A993-4DAB-A43D-452592E8DE8B}" type="pres">
      <dgm:prSet presAssocID="{B58B7938-D019-4DDB-BA19-D7CD077BEDEC}" presName="parentLin" presStyleCnt="0"/>
      <dgm:spPr/>
    </dgm:pt>
    <dgm:pt modelId="{6C18A231-0B34-4DDC-9430-E71A1AC6C699}" type="pres">
      <dgm:prSet presAssocID="{B58B7938-D019-4DDB-BA19-D7CD077BEDEC}" presName="parentLeftMargin" presStyleLbl="node1" presStyleIdx="2" presStyleCnt="6"/>
      <dgm:spPr/>
    </dgm:pt>
    <dgm:pt modelId="{0F68CB42-18BF-4F89-B3D5-0EBAA8CCE9A7}" type="pres">
      <dgm:prSet presAssocID="{B58B7938-D019-4DDB-BA19-D7CD077BED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D4A6DD-530D-44FD-8D36-1D41584E8CBB}" type="pres">
      <dgm:prSet presAssocID="{B58B7938-D019-4DDB-BA19-D7CD077BEDEC}" presName="negativeSpace" presStyleCnt="0"/>
      <dgm:spPr/>
    </dgm:pt>
    <dgm:pt modelId="{DEFD9C6A-410D-4717-9F8A-C16FC122777E}" type="pres">
      <dgm:prSet presAssocID="{B58B7938-D019-4DDB-BA19-D7CD077BEDEC}" presName="childText" presStyleLbl="conFgAcc1" presStyleIdx="3" presStyleCnt="6">
        <dgm:presLayoutVars>
          <dgm:bulletEnabled val="1"/>
        </dgm:presLayoutVars>
      </dgm:prSet>
      <dgm:spPr/>
    </dgm:pt>
    <dgm:pt modelId="{FB2AED7E-6C34-4CE8-ADA4-172BE83A0235}" type="pres">
      <dgm:prSet presAssocID="{D84EFD47-8F62-41E0-ABB2-A206BACF3AF8}" presName="spaceBetweenRectangles" presStyleCnt="0"/>
      <dgm:spPr/>
    </dgm:pt>
    <dgm:pt modelId="{D52BA845-4364-4487-A90F-DDEFCEA7E3BB}" type="pres">
      <dgm:prSet presAssocID="{C4C010F0-7DA3-4AFF-9B59-0DC49388A547}" presName="parentLin" presStyleCnt="0"/>
      <dgm:spPr/>
    </dgm:pt>
    <dgm:pt modelId="{AA85514A-AF53-483C-9280-1119F0CDA005}" type="pres">
      <dgm:prSet presAssocID="{C4C010F0-7DA3-4AFF-9B59-0DC49388A547}" presName="parentLeftMargin" presStyleLbl="node1" presStyleIdx="3" presStyleCnt="6"/>
      <dgm:spPr/>
    </dgm:pt>
    <dgm:pt modelId="{8A480BF8-56BD-4159-BC37-19E11DB04929}" type="pres">
      <dgm:prSet presAssocID="{C4C010F0-7DA3-4AFF-9B59-0DC49388A5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B9D784-45F8-40D7-B6F0-50C111CC1800}" type="pres">
      <dgm:prSet presAssocID="{C4C010F0-7DA3-4AFF-9B59-0DC49388A547}" presName="negativeSpace" presStyleCnt="0"/>
      <dgm:spPr/>
    </dgm:pt>
    <dgm:pt modelId="{409B3E63-C94E-432B-819A-DB6CB2BE6D9A}" type="pres">
      <dgm:prSet presAssocID="{C4C010F0-7DA3-4AFF-9B59-0DC49388A547}" presName="childText" presStyleLbl="conFgAcc1" presStyleIdx="4" presStyleCnt="6">
        <dgm:presLayoutVars>
          <dgm:bulletEnabled val="1"/>
        </dgm:presLayoutVars>
      </dgm:prSet>
      <dgm:spPr/>
    </dgm:pt>
    <dgm:pt modelId="{BFB02455-A710-4755-8C3D-88700F8949F5}" type="pres">
      <dgm:prSet presAssocID="{F15A5CB5-BDBF-4B61-A5B6-3827D95EB2CB}" presName="spaceBetweenRectangles" presStyleCnt="0"/>
      <dgm:spPr/>
    </dgm:pt>
    <dgm:pt modelId="{B7536991-EA9B-44FE-8C28-8505DDB9B8D3}" type="pres">
      <dgm:prSet presAssocID="{522C4619-B189-43EA-AF13-8019B3066412}" presName="parentLin" presStyleCnt="0"/>
      <dgm:spPr/>
    </dgm:pt>
    <dgm:pt modelId="{1342C333-C2EA-4D14-906C-B54B990A3ABD}" type="pres">
      <dgm:prSet presAssocID="{522C4619-B189-43EA-AF13-8019B3066412}" presName="parentLeftMargin" presStyleLbl="node1" presStyleIdx="4" presStyleCnt="6"/>
      <dgm:spPr/>
    </dgm:pt>
    <dgm:pt modelId="{E5755BC7-2FDA-4E0B-BF6A-1AE2990C95E3}" type="pres">
      <dgm:prSet presAssocID="{522C4619-B189-43EA-AF13-8019B306641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447F57D-C18F-4492-BAA7-FA76681E519F}" type="pres">
      <dgm:prSet presAssocID="{522C4619-B189-43EA-AF13-8019B3066412}" presName="negativeSpace" presStyleCnt="0"/>
      <dgm:spPr/>
    </dgm:pt>
    <dgm:pt modelId="{4B6C82AA-FC86-43A4-94A3-2984349765AD}" type="pres">
      <dgm:prSet presAssocID="{522C4619-B189-43EA-AF13-8019B306641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16F711-2831-46BF-85E2-9F40CDB4423E}" type="presOf" srcId="{C27A7D92-915A-449F-AC0F-3ED0AF8A6FB8}" destId="{450CD677-580C-41E1-BCB6-A1BBA872B16B}" srcOrd="1" destOrd="0" presId="urn:microsoft.com/office/officeart/2005/8/layout/list1"/>
    <dgm:cxn modelId="{CA04D11C-ADF2-4449-872E-A6EF5F39E46E}" srcId="{D5109BD7-5BDA-48B6-8CD5-535FB5341071}" destId="{F162BC99-CEE7-45E5-9A1B-8799D9929282}" srcOrd="1" destOrd="0" parTransId="{6C773A57-CBBC-439D-8158-4738424FC1A6}" sibTransId="{8A130157-389C-4DD4-A864-19CE27690B64}"/>
    <dgm:cxn modelId="{6BD7993F-5F46-4CF9-895C-5DADAEA33898}" type="presOf" srcId="{F162BC99-CEE7-45E5-9A1B-8799D9929282}" destId="{DB7AB1C0-4AD3-4837-BFA9-F3191C52B2A2}" srcOrd="1" destOrd="0" presId="urn:microsoft.com/office/officeart/2005/8/layout/list1"/>
    <dgm:cxn modelId="{68B28A41-3254-4899-85F7-4EB864574A92}" srcId="{D5109BD7-5BDA-48B6-8CD5-535FB5341071}" destId="{5D65BBA6-5F8D-4477-B588-9CEF5CB232BB}" srcOrd="0" destOrd="0" parTransId="{6C49A790-119D-4F5C-B364-D9F43CBD6AA6}" sibTransId="{E8CA3F0A-824D-45DA-8657-5E22A137457C}"/>
    <dgm:cxn modelId="{CD345644-6310-431B-A4D0-4800C23F7F63}" type="presOf" srcId="{F162BC99-CEE7-45E5-9A1B-8799D9929282}" destId="{0FB181FB-246C-4825-B4BE-108C88EDF442}" srcOrd="0" destOrd="0" presId="urn:microsoft.com/office/officeart/2005/8/layout/list1"/>
    <dgm:cxn modelId="{3012926F-0D50-4B66-AD96-9018C7C7329A}" type="presOf" srcId="{522C4619-B189-43EA-AF13-8019B3066412}" destId="{E5755BC7-2FDA-4E0B-BF6A-1AE2990C95E3}" srcOrd="1" destOrd="0" presId="urn:microsoft.com/office/officeart/2005/8/layout/list1"/>
    <dgm:cxn modelId="{1AC69A53-E109-46CF-A097-1D6BFB3A4972}" type="presOf" srcId="{C4C010F0-7DA3-4AFF-9B59-0DC49388A547}" destId="{8A480BF8-56BD-4159-BC37-19E11DB04929}" srcOrd="1" destOrd="0" presId="urn:microsoft.com/office/officeart/2005/8/layout/list1"/>
    <dgm:cxn modelId="{F878C881-AE8A-474D-AD07-4EEC1783303F}" type="presOf" srcId="{5D65BBA6-5F8D-4477-B588-9CEF5CB232BB}" destId="{152B13CE-91B9-423D-AC11-E099AF8FA8CC}" srcOrd="1" destOrd="0" presId="urn:microsoft.com/office/officeart/2005/8/layout/list1"/>
    <dgm:cxn modelId="{D0FE9788-5CBC-4CF0-ACD4-8746552A46AF}" type="presOf" srcId="{C27A7D92-915A-449F-AC0F-3ED0AF8A6FB8}" destId="{014FC212-F840-4484-B9AD-ADCFB0E87939}" srcOrd="0" destOrd="0" presId="urn:microsoft.com/office/officeart/2005/8/layout/list1"/>
    <dgm:cxn modelId="{92B46995-C945-4D48-AFD4-CDC9863160C4}" type="presOf" srcId="{B58B7938-D019-4DDB-BA19-D7CD077BEDEC}" destId="{6C18A231-0B34-4DDC-9430-E71A1AC6C699}" srcOrd="0" destOrd="0" presId="urn:microsoft.com/office/officeart/2005/8/layout/list1"/>
    <dgm:cxn modelId="{D55110A0-B198-4CC8-8C69-4292A5FF2C1D}" type="presOf" srcId="{5D65BBA6-5F8D-4477-B588-9CEF5CB232BB}" destId="{5044ED2B-A15F-4AF3-95AC-126FF15BF752}" srcOrd="0" destOrd="0" presId="urn:microsoft.com/office/officeart/2005/8/layout/list1"/>
    <dgm:cxn modelId="{7F5ABAA2-D1B6-4FA6-891C-842045DCF43F}" type="presOf" srcId="{B58B7938-D019-4DDB-BA19-D7CD077BEDEC}" destId="{0F68CB42-18BF-4F89-B3D5-0EBAA8CCE9A7}" srcOrd="1" destOrd="0" presId="urn:microsoft.com/office/officeart/2005/8/layout/list1"/>
    <dgm:cxn modelId="{EA28B1AF-E0E5-4A27-8505-3D902BE788FB}" srcId="{D5109BD7-5BDA-48B6-8CD5-535FB5341071}" destId="{B58B7938-D019-4DDB-BA19-D7CD077BEDEC}" srcOrd="3" destOrd="0" parTransId="{5A575D9F-A6F8-4EA3-9AD0-1C41FCBCE7AE}" sibTransId="{D84EFD47-8F62-41E0-ABB2-A206BACF3AF8}"/>
    <dgm:cxn modelId="{D3B8C6BC-887C-427D-9690-8109D5DA55CD}" srcId="{D5109BD7-5BDA-48B6-8CD5-535FB5341071}" destId="{C27A7D92-915A-449F-AC0F-3ED0AF8A6FB8}" srcOrd="2" destOrd="0" parTransId="{18271F23-5DF1-4658-92B1-4EFF7C1F5C9E}" sibTransId="{0ED99707-4F8A-4C03-9075-4C8481C149F0}"/>
    <dgm:cxn modelId="{F69B55CC-8574-4939-9A6C-147765132EFB}" type="presOf" srcId="{D5109BD7-5BDA-48B6-8CD5-535FB5341071}" destId="{0969D256-5902-4A98-B22B-849E1F57EA6C}" srcOrd="0" destOrd="0" presId="urn:microsoft.com/office/officeart/2005/8/layout/list1"/>
    <dgm:cxn modelId="{6AAAA1D0-B6D9-47B9-8155-9112D4A68A68}" type="presOf" srcId="{C4C010F0-7DA3-4AFF-9B59-0DC49388A547}" destId="{AA85514A-AF53-483C-9280-1119F0CDA005}" srcOrd="0" destOrd="0" presId="urn:microsoft.com/office/officeart/2005/8/layout/list1"/>
    <dgm:cxn modelId="{381622EE-541F-4086-8C7D-954CFD91C123}" srcId="{D5109BD7-5BDA-48B6-8CD5-535FB5341071}" destId="{C4C010F0-7DA3-4AFF-9B59-0DC49388A547}" srcOrd="4" destOrd="0" parTransId="{98EFDE2F-E74B-4AD4-BF17-238C0D4A811D}" sibTransId="{F15A5CB5-BDBF-4B61-A5B6-3827D95EB2CB}"/>
    <dgm:cxn modelId="{0E03F9F7-39E4-4BD5-A746-4888A0995900}" type="presOf" srcId="{522C4619-B189-43EA-AF13-8019B3066412}" destId="{1342C333-C2EA-4D14-906C-B54B990A3ABD}" srcOrd="0" destOrd="0" presId="urn:microsoft.com/office/officeart/2005/8/layout/list1"/>
    <dgm:cxn modelId="{29B674FD-7B29-4594-B670-3AF81A15C2FC}" srcId="{D5109BD7-5BDA-48B6-8CD5-535FB5341071}" destId="{522C4619-B189-43EA-AF13-8019B3066412}" srcOrd="5" destOrd="0" parTransId="{010431CC-47C6-46B3-B45A-1DF1ACA8DB0A}" sibTransId="{C4CC9065-A6DB-4081-8599-58CD74D0E655}"/>
    <dgm:cxn modelId="{00C17912-925E-4665-9AFB-B314C21084B6}" type="presParOf" srcId="{0969D256-5902-4A98-B22B-849E1F57EA6C}" destId="{CEBBA865-343B-492B-950F-C55BD95000D1}" srcOrd="0" destOrd="0" presId="urn:microsoft.com/office/officeart/2005/8/layout/list1"/>
    <dgm:cxn modelId="{9CA2BC71-7C8A-40BD-864B-8AD0DF5B4866}" type="presParOf" srcId="{CEBBA865-343B-492B-950F-C55BD95000D1}" destId="{5044ED2B-A15F-4AF3-95AC-126FF15BF752}" srcOrd="0" destOrd="0" presId="urn:microsoft.com/office/officeart/2005/8/layout/list1"/>
    <dgm:cxn modelId="{6EF5BF24-BFDC-4FD1-9FAC-1A2088BEB220}" type="presParOf" srcId="{CEBBA865-343B-492B-950F-C55BD95000D1}" destId="{152B13CE-91B9-423D-AC11-E099AF8FA8CC}" srcOrd="1" destOrd="0" presId="urn:microsoft.com/office/officeart/2005/8/layout/list1"/>
    <dgm:cxn modelId="{C1D520ED-149B-42DF-B8F9-1AA049F34050}" type="presParOf" srcId="{0969D256-5902-4A98-B22B-849E1F57EA6C}" destId="{B2C3CA27-55EC-424D-B181-E1E04704402B}" srcOrd="1" destOrd="0" presId="urn:microsoft.com/office/officeart/2005/8/layout/list1"/>
    <dgm:cxn modelId="{9EECD49A-D80D-4C61-8507-C642E3976D22}" type="presParOf" srcId="{0969D256-5902-4A98-B22B-849E1F57EA6C}" destId="{0F595A75-C352-4335-A96A-DA636683F2AB}" srcOrd="2" destOrd="0" presId="urn:microsoft.com/office/officeart/2005/8/layout/list1"/>
    <dgm:cxn modelId="{2E35ECB3-02EC-445B-A300-5C99F60EE05C}" type="presParOf" srcId="{0969D256-5902-4A98-B22B-849E1F57EA6C}" destId="{AFC50732-5716-4F5D-8B85-DE8D752EF450}" srcOrd="3" destOrd="0" presId="urn:microsoft.com/office/officeart/2005/8/layout/list1"/>
    <dgm:cxn modelId="{302299FA-61DE-4640-88FE-04A990489E2C}" type="presParOf" srcId="{0969D256-5902-4A98-B22B-849E1F57EA6C}" destId="{597D3F6B-2DB6-48B2-A344-5828DC7FD1A4}" srcOrd="4" destOrd="0" presId="urn:microsoft.com/office/officeart/2005/8/layout/list1"/>
    <dgm:cxn modelId="{083CFABF-79D5-47EB-9141-5F8603086032}" type="presParOf" srcId="{597D3F6B-2DB6-48B2-A344-5828DC7FD1A4}" destId="{0FB181FB-246C-4825-B4BE-108C88EDF442}" srcOrd="0" destOrd="0" presId="urn:microsoft.com/office/officeart/2005/8/layout/list1"/>
    <dgm:cxn modelId="{F33E6A81-A7F8-45D0-96DD-FFC3AF4B5DC0}" type="presParOf" srcId="{597D3F6B-2DB6-48B2-A344-5828DC7FD1A4}" destId="{DB7AB1C0-4AD3-4837-BFA9-F3191C52B2A2}" srcOrd="1" destOrd="0" presId="urn:microsoft.com/office/officeart/2005/8/layout/list1"/>
    <dgm:cxn modelId="{D9E113A3-96C8-461D-967D-A9CD65708834}" type="presParOf" srcId="{0969D256-5902-4A98-B22B-849E1F57EA6C}" destId="{B845F2F9-5A44-456E-8B1D-8595F274D3D2}" srcOrd="5" destOrd="0" presId="urn:microsoft.com/office/officeart/2005/8/layout/list1"/>
    <dgm:cxn modelId="{EA9662E7-F116-4F0E-B93A-91F465151F36}" type="presParOf" srcId="{0969D256-5902-4A98-B22B-849E1F57EA6C}" destId="{46563452-7BAA-41D2-8794-C8FA530DD4D7}" srcOrd="6" destOrd="0" presId="urn:microsoft.com/office/officeart/2005/8/layout/list1"/>
    <dgm:cxn modelId="{2303F5FC-0AEC-40F9-91C1-D4172C495D9E}" type="presParOf" srcId="{0969D256-5902-4A98-B22B-849E1F57EA6C}" destId="{1DF10121-0C54-4F93-AAC1-660927D51C3E}" srcOrd="7" destOrd="0" presId="urn:microsoft.com/office/officeart/2005/8/layout/list1"/>
    <dgm:cxn modelId="{24B7E02B-362F-4922-B7A4-951E5438114D}" type="presParOf" srcId="{0969D256-5902-4A98-B22B-849E1F57EA6C}" destId="{EE6DC569-1330-4E69-B48A-CB19E85D406C}" srcOrd="8" destOrd="0" presId="urn:microsoft.com/office/officeart/2005/8/layout/list1"/>
    <dgm:cxn modelId="{37C9F491-7106-490F-AABE-CD5648F0A4C2}" type="presParOf" srcId="{EE6DC569-1330-4E69-B48A-CB19E85D406C}" destId="{014FC212-F840-4484-B9AD-ADCFB0E87939}" srcOrd="0" destOrd="0" presId="urn:microsoft.com/office/officeart/2005/8/layout/list1"/>
    <dgm:cxn modelId="{58F1A472-45F2-483E-AE7E-519E78E4EF3D}" type="presParOf" srcId="{EE6DC569-1330-4E69-B48A-CB19E85D406C}" destId="{450CD677-580C-41E1-BCB6-A1BBA872B16B}" srcOrd="1" destOrd="0" presId="urn:microsoft.com/office/officeart/2005/8/layout/list1"/>
    <dgm:cxn modelId="{4CDEBFB2-3141-4141-AF82-C3E4A9A0103A}" type="presParOf" srcId="{0969D256-5902-4A98-B22B-849E1F57EA6C}" destId="{51CD44AE-C924-4FFF-AE4D-3541C34B56D6}" srcOrd="9" destOrd="0" presId="urn:microsoft.com/office/officeart/2005/8/layout/list1"/>
    <dgm:cxn modelId="{7EF16A82-7A37-40E1-94EE-5A56AD52D3AA}" type="presParOf" srcId="{0969D256-5902-4A98-B22B-849E1F57EA6C}" destId="{C6553A4F-445D-469A-9AB7-D09E4F358706}" srcOrd="10" destOrd="0" presId="urn:microsoft.com/office/officeart/2005/8/layout/list1"/>
    <dgm:cxn modelId="{EC117DCA-2892-4167-AD6F-54B08F4D0956}" type="presParOf" srcId="{0969D256-5902-4A98-B22B-849E1F57EA6C}" destId="{5CDD018E-843A-4087-90DE-46B73A692780}" srcOrd="11" destOrd="0" presId="urn:microsoft.com/office/officeart/2005/8/layout/list1"/>
    <dgm:cxn modelId="{7B43F3B1-CEF9-40F3-ACAD-0E3C99E60FFD}" type="presParOf" srcId="{0969D256-5902-4A98-B22B-849E1F57EA6C}" destId="{8E478B3E-A993-4DAB-A43D-452592E8DE8B}" srcOrd="12" destOrd="0" presId="urn:microsoft.com/office/officeart/2005/8/layout/list1"/>
    <dgm:cxn modelId="{3045FF8D-F7E5-44E2-BE76-8F4F670BDFE2}" type="presParOf" srcId="{8E478B3E-A993-4DAB-A43D-452592E8DE8B}" destId="{6C18A231-0B34-4DDC-9430-E71A1AC6C699}" srcOrd="0" destOrd="0" presId="urn:microsoft.com/office/officeart/2005/8/layout/list1"/>
    <dgm:cxn modelId="{A434F9A4-59BF-4459-A4D8-7A38F037AA17}" type="presParOf" srcId="{8E478B3E-A993-4DAB-A43D-452592E8DE8B}" destId="{0F68CB42-18BF-4F89-B3D5-0EBAA8CCE9A7}" srcOrd="1" destOrd="0" presId="urn:microsoft.com/office/officeart/2005/8/layout/list1"/>
    <dgm:cxn modelId="{EDB38611-1AA2-44A4-A006-457E9CF8CB3F}" type="presParOf" srcId="{0969D256-5902-4A98-B22B-849E1F57EA6C}" destId="{C9D4A6DD-530D-44FD-8D36-1D41584E8CBB}" srcOrd="13" destOrd="0" presId="urn:microsoft.com/office/officeart/2005/8/layout/list1"/>
    <dgm:cxn modelId="{F1A3653A-FFA9-4E23-918E-31BC2912AD64}" type="presParOf" srcId="{0969D256-5902-4A98-B22B-849E1F57EA6C}" destId="{DEFD9C6A-410D-4717-9F8A-C16FC122777E}" srcOrd="14" destOrd="0" presId="urn:microsoft.com/office/officeart/2005/8/layout/list1"/>
    <dgm:cxn modelId="{130FF444-0FCE-48B1-9AFD-E4E6ECCEA221}" type="presParOf" srcId="{0969D256-5902-4A98-B22B-849E1F57EA6C}" destId="{FB2AED7E-6C34-4CE8-ADA4-172BE83A0235}" srcOrd="15" destOrd="0" presId="urn:microsoft.com/office/officeart/2005/8/layout/list1"/>
    <dgm:cxn modelId="{0E90F36A-C95A-4C35-A2E1-99A1AF5D9381}" type="presParOf" srcId="{0969D256-5902-4A98-B22B-849E1F57EA6C}" destId="{D52BA845-4364-4487-A90F-DDEFCEA7E3BB}" srcOrd="16" destOrd="0" presId="urn:microsoft.com/office/officeart/2005/8/layout/list1"/>
    <dgm:cxn modelId="{173139C5-85CE-4C06-AFE4-683B816614F6}" type="presParOf" srcId="{D52BA845-4364-4487-A90F-DDEFCEA7E3BB}" destId="{AA85514A-AF53-483C-9280-1119F0CDA005}" srcOrd="0" destOrd="0" presId="urn:microsoft.com/office/officeart/2005/8/layout/list1"/>
    <dgm:cxn modelId="{18573AC8-8B8B-4F16-B24A-7461352C1896}" type="presParOf" srcId="{D52BA845-4364-4487-A90F-DDEFCEA7E3BB}" destId="{8A480BF8-56BD-4159-BC37-19E11DB04929}" srcOrd="1" destOrd="0" presId="urn:microsoft.com/office/officeart/2005/8/layout/list1"/>
    <dgm:cxn modelId="{D3F193D5-F6C8-42D8-A83D-ADCB586AC08A}" type="presParOf" srcId="{0969D256-5902-4A98-B22B-849E1F57EA6C}" destId="{E6B9D784-45F8-40D7-B6F0-50C111CC1800}" srcOrd="17" destOrd="0" presId="urn:microsoft.com/office/officeart/2005/8/layout/list1"/>
    <dgm:cxn modelId="{9B1A76A6-025D-4A24-A565-2141FAC0AB9F}" type="presParOf" srcId="{0969D256-5902-4A98-B22B-849E1F57EA6C}" destId="{409B3E63-C94E-432B-819A-DB6CB2BE6D9A}" srcOrd="18" destOrd="0" presId="urn:microsoft.com/office/officeart/2005/8/layout/list1"/>
    <dgm:cxn modelId="{5296FB18-A0B6-4876-823B-F08816E5EFB5}" type="presParOf" srcId="{0969D256-5902-4A98-B22B-849E1F57EA6C}" destId="{BFB02455-A710-4755-8C3D-88700F8949F5}" srcOrd="19" destOrd="0" presId="urn:microsoft.com/office/officeart/2005/8/layout/list1"/>
    <dgm:cxn modelId="{E005346D-A54D-4746-9B4B-203D8886142E}" type="presParOf" srcId="{0969D256-5902-4A98-B22B-849E1F57EA6C}" destId="{B7536991-EA9B-44FE-8C28-8505DDB9B8D3}" srcOrd="20" destOrd="0" presId="urn:microsoft.com/office/officeart/2005/8/layout/list1"/>
    <dgm:cxn modelId="{7134C44F-1E84-4B08-9A35-ECDE08922761}" type="presParOf" srcId="{B7536991-EA9B-44FE-8C28-8505DDB9B8D3}" destId="{1342C333-C2EA-4D14-906C-B54B990A3ABD}" srcOrd="0" destOrd="0" presId="urn:microsoft.com/office/officeart/2005/8/layout/list1"/>
    <dgm:cxn modelId="{53BF86A3-0CA1-4517-AEA1-B363F99F3E88}" type="presParOf" srcId="{B7536991-EA9B-44FE-8C28-8505DDB9B8D3}" destId="{E5755BC7-2FDA-4E0B-BF6A-1AE2990C95E3}" srcOrd="1" destOrd="0" presId="urn:microsoft.com/office/officeart/2005/8/layout/list1"/>
    <dgm:cxn modelId="{64C5721A-5E25-482C-B9AA-1BE14DEE8372}" type="presParOf" srcId="{0969D256-5902-4A98-B22B-849E1F57EA6C}" destId="{B447F57D-C18F-4492-BAA7-FA76681E519F}" srcOrd="21" destOrd="0" presId="urn:microsoft.com/office/officeart/2005/8/layout/list1"/>
    <dgm:cxn modelId="{61F6D897-0252-4660-9BFE-50C437664A27}" type="presParOf" srcId="{0969D256-5902-4A98-B22B-849E1F57EA6C}" destId="{4B6C82AA-FC86-43A4-94A3-2984349765A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95A75-C352-4335-A96A-DA636683F2AB}">
      <dsp:nvSpPr>
        <dsp:cNvPr id="0" name=""/>
        <dsp:cNvSpPr/>
      </dsp:nvSpPr>
      <dsp:spPr>
        <a:xfrm>
          <a:off x="0" y="3545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13CE-91B9-423D-AC11-E099AF8FA8CC}">
      <dsp:nvSpPr>
        <dsp:cNvPr id="0" name=""/>
        <dsp:cNvSpPr/>
      </dsp:nvSpPr>
      <dsp:spPr>
        <a:xfrm>
          <a:off x="333341" y="593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1.Introduction</a:t>
          </a:r>
          <a:endParaRPr lang="en-US" sz="2000" kern="1200" dirty="0"/>
        </a:p>
      </dsp:txBody>
      <dsp:txXfrm>
        <a:off x="362162" y="88180"/>
        <a:ext cx="4609141" cy="532758"/>
      </dsp:txXfrm>
    </dsp:sp>
    <dsp:sp modelId="{46563452-7BAA-41D2-8794-C8FA530DD4D7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AB1C0-4AD3-4837-BFA9-F3191C52B2A2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2.Data Overview</a:t>
          </a:r>
          <a:endParaRPr lang="en-US" sz="2000" kern="1200" dirty="0"/>
        </a:p>
      </dsp:txBody>
      <dsp:txXfrm>
        <a:off x="362162" y="995380"/>
        <a:ext cx="4609141" cy="532758"/>
      </dsp:txXfrm>
    </dsp:sp>
    <dsp:sp modelId="{C6553A4F-445D-469A-9AB7-D09E4F358706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CD677-580C-41E1-BCB6-A1BBA872B16B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3.Objectives : KPIs</a:t>
          </a:r>
          <a:endParaRPr lang="en-US" sz="2000" kern="1200" dirty="0"/>
        </a:p>
      </dsp:txBody>
      <dsp:txXfrm>
        <a:off x="362162" y="1902580"/>
        <a:ext cx="4609141" cy="532758"/>
      </dsp:txXfrm>
    </dsp:sp>
    <dsp:sp modelId="{DEFD9C6A-410D-4717-9F8A-C16FC122777E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8CB42-18BF-4F89-B3D5-0EBAA8CCE9A7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4.Dashboard</a:t>
          </a:r>
          <a:endParaRPr lang="en-US" sz="2000" kern="1200" dirty="0"/>
        </a:p>
      </dsp:txBody>
      <dsp:txXfrm>
        <a:off x="362162" y="2809781"/>
        <a:ext cx="4609141" cy="532758"/>
      </dsp:txXfrm>
    </dsp:sp>
    <dsp:sp modelId="{409B3E63-C94E-432B-819A-DB6CB2BE6D9A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80BF8-56BD-4159-BC37-19E11DB04929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5.Analysis</a:t>
          </a:r>
          <a:endParaRPr lang="en-US" sz="2000" kern="1200" dirty="0"/>
        </a:p>
      </dsp:txBody>
      <dsp:txXfrm>
        <a:off x="362162" y="3716981"/>
        <a:ext cx="4609141" cy="532758"/>
      </dsp:txXfrm>
    </dsp:sp>
    <dsp:sp modelId="{4B6C82AA-FC86-43A4-94A3-2984349765AD}">
      <dsp:nvSpPr>
        <dsp:cNvPr id="0" name=""/>
        <dsp:cNvSpPr/>
      </dsp:nvSpPr>
      <dsp:spPr>
        <a:xfrm>
          <a:off x="0" y="48905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55BC7-2FDA-4E0B-BF6A-1AE2990C95E3}">
      <dsp:nvSpPr>
        <dsp:cNvPr id="0" name=""/>
        <dsp:cNvSpPr/>
      </dsp:nvSpPr>
      <dsp:spPr>
        <a:xfrm>
          <a:off x="333341" y="45953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6.Recommendations &amp; Insights</a:t>
          </a:r>
          <a:endParaRPr lang="en-US" sz="2000" kern="1200" dirty="0"/>
        </a:p>
      </dsp:txBody>
      <dsp:txXfrm>
        <a:off x="362162" y="4624180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7A4AB-8B04-466C-87BB-7347D9725EA1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BE40-B3A4-4F13-A321-6D746F48B2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4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19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7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7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7DD5F-60A4-4E0F-AE81-1CF0D089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D4EAA-32DC-060A-DD5D-C12ADD976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D53BB-F1DB-2574-354F-B0E0BE562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11A4-A3FC-2288-3F26-D1BA0AFF5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84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0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0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9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05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6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80-50A9-9E8D-E3D3-D26BA83E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5D645-6B7C-E0AE-1AA0-1BE0C3529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2EAF6-780C-3A62-204F-0F1AE825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1.Introduction</a:t>
            </a:r>
          </a:p>
          <a:p>
            <a:r>
              <a:rPr lang="en-GB" dirty="0"/>
              <a:t>2.Data Overview</a:t>
            </a:r>
          </a:p>
          <a:p>
            <a:r>
              <a:rPr lang="en-GB" dirty="0"/>
              <a:t>3.Objectives : KPIs</a:t>
            </a:r>
          </a:p>
          <a:p>
            <a:r>
              <a:rPr lang="en-GB" dirty="0"/>
              <a:t>4.Dashboard</a:t>
            </a:r>
          </a:p>
          <a:p>
            <a:r>
              <a:rPr lang="en-GB" dirty="0"/>
              <a:t>5.Analysis</a:t>
            </a:r>
          </a:p>
          <a:p>
            <a:r>
              <a:rPr lang="en-GB" dirty="0"/>
              <a:t>6.Recommendations and Insights</a:t>
            </a:r>
          </a:p>
          <a:p>
            <a:r>
              <a:rPr lang="en-GB" dirty="0"/>
              <a:t>7.Conclusion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9F34-5D45-8796-7495-6D3EFF179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E40-B3A4-4F13-A321-6D746F48B23C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51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1DEB-43B9-F2E4-E3A1-3A166CC2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4A407-75C9-3CB5-7AD2-F32489EE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E01D-9F66-A1D6-FDED-C77475A6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4331-5ADA-3D58-D77D-2502502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3660-4CCD-E4F7-4E9B-53F28919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531D-E09B-1002-05B8-EA078BC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3FA9-0384-D239-1AAC-7B45BB3B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A088-EFF5-587F-E794-74B3E2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E426-8DC1-B65D-81DB-5F6026EC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F73A-50C0-98B9-4889-DFFD4EC0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7B54F-62E3-CA5B-61DD-59A1932D2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9C10-180C-5858-DF6B-4EEACB74B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146A-1BA1-C1F2-50C0-9C41110F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7583-3306-7398-C3B2-AF48557D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5242-8754-33C8-73B1-4BAF7A1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7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529B-9CE8-104C-3727-A3E4BB35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177E-E9AB-4A3A-6F83-93DA64E7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E689-3FD6-78BC-AF59-216CD680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3805-3AC6-D930-14EF-6BD1374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4E92-975D-0B7F-7E64-86C2DBDB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4984-5C06-7373-45C6-1D4D2299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A379-D9E9-E7AE-D339-2393D0D8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61D3-2E2C-8389-E238-8C1529A3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40D3-32CB-CF07-B439-5B17A4B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E6C1-8B52-F762-EF37-13E19873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10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3FF4-B1D3-EB2E-7366-4D03F8F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8713-CBFC-16F7-9ED8-F02289B3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1C27F-5B30-4BF1-4C20-DB60613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484B-5610-A4F4-C149-1B7B7DB5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6605-E8F3-C3F6-365F-B458DD5C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00DD-AB03-B63D-BA4C-FF945BB6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8D6-34CA-0148-03BB-8C3E3FE7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2AB2-3EDD-7D59-0BD9-C33FACBC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1E91-1A45-9F81-C853-5EF582EA3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6DF08-407D-1B8A-FEF7-7A25D3C6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E3512-62CE-7C6F-BF59-6F8626935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A2083-36CB-9105-47AA-C3824EAA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D217B-B195-15F4-224E-FA3AC07B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D4225-9F65-5018-C723-8AEE80DA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94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85EF-6165-BFF8-EF2E-F20DF830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9B92-B708-D918-FF8F-733385D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8727-8E22-F249-20F3-64B6AF0A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B5825-1A09-58A7-84EC-9F58C796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5586-1EC1-C6CF-6204-D4387FC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465A6-C811-138B-0478-EAC5D390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829C8-13F1-7598-F0D0-F5D7E28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7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E4AA-13B6-60A5-F062-6A4CE805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579E-79AD-8559-612A-15F91E0A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3165-1344-C278-E266-2F175357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9C93-8637-B165-B8A6-49DDA575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CC5B-5BEA-2763-B4EF-F245C528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88944-5283-FA34-195E-14BF19D4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8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CA9A-7A67-48DC-FCB6-FB10B28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B4B19-E690-F570-99B2-122C410BB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32E4-08B6-130D-0A44-05E8F1E6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592E-5D16-B1E4-F904-28B8086F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07F5-E38D-F660-8332-286F9C7E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7DAF-4637-24DA-15F9-317DD91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1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77C7C-B49E-F13B-E37B-4A41D4C4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2E84-7B18-1EDA-8F65-E77BB9EA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C961-6D74-FA75-424C-1E803BBC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1CEE6-A332-46A0-8A1A-C68A7F47883A}" type="datetimeFigureOut">
              <a:rPr lang="en-IN" smtClean="0"/>
              <a:t>17-02-2025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7299-5078-BEA3-F096-F7165F6BD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6EAE-4AFC-6690-59B6-3E2BC5AB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2331F-29FA-4774-868C-C13370C02B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6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5924-A339-7F29-401F-A5631797798C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u="sng" dirty="0">
                <a:latin typeface="+mj-lt"/>
                <a:ea typeface="+mj-ea"/>
                <a:cs typeface="+mj-cs"/>
              </a:rPr>
              <a:t>CROWDFUNDING ANALYSIS PROJECT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EA8F8-9863-7BE3-D661-1D61DEF70AF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Group-3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1.Nivedita Yadav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2.Gandham Sowmya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3.Sunayana Mahekar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4.Shreyal Gedam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5.Anuja Shrivastava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6.Archana Parmar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7.Gopisetty SaiPavanKalyan </a:t>
            </a:r>
          </a:p>
        </p:txBody>
      </p:sp>
      <p:pic>
        <p:nvPicPr>
          <p:cNvPr id="6" name="Picture 5" descr="A group of men in suits holding red coins&#10;&#10;AI-generated content may be incorrect.">
            <a:extLst>
              <a:ext uri="{FF2B5EF4-FFF2-40B4-BE49-F238E27FC236}">
                <a16:creationId xmlns:a16="http://schemas.microsoft.com/office/drawing/2014/main" id="{6EC58D55-1378-8607-6595-DE1ACFED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r="3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9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31528" y="141402"/>
            <a:ext cx="5540992" cy="739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12675" y="188536"/>
            <a:ext cx="5540992" cy="631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Power bi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12675" y="188536"/>
            <a:ext cx="5540992" cy="631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354507" y="169682"/>
            <a:ext cx="7744972" cy="6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Recommendations &amp;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3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35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CA5AD-8B51-5866-7DE4-C053241D3290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178388E3-80ED-4FF0-4712-5A2912242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16674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35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784394" y="329420"/>
            <a:ext cx="5666292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653142" y="2405894"/>
            <a:ext cx="6839181" cy="3589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Crowdfunding is a collective effort by people who network and contribute collectively for a cause or a business idea.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“Crowdfunding is the practice of funding a project or venture by raising many small amounts of money from a large number  of people, typically via internet”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Offers individuals or businesses a chance to succeed by showcasing their businesses and projects to entire world.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Alternative solution to lack of funds.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diagram of a diagram of people&#10;&#10;AI-generated content may be incorrect.">
            <a:extLst>
              <a:ext uri="{FF2B5EF4-FFF2-40B4-BE49-F238E27FC236}">
                <a16:creationId xmlns:a16="http://schemas.microsoft.com/office/drawing/2014/main" id="{1D2550EA-85AD-1F8B-9D08-9312C0E72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78" y="2514670"/>
            <a:ext cx="4699676" cy="18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7F3D0-B345-1519-2DDB-6B6563E6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squares with different logos&#10;&#10;AI-generated content may be incorrect.">
            <a:extLst>
              <a:ext uri="{FF2B5EF4-FFF2-40B4-BE49-F238E27FC236}">
                <a16:creationId xmlns:a16="http://schemas.microsoft.com/office/drawing/2014/main" id="{BC5EEE6E-E3DD-F81B-1FC2-66AF21A4A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44" y="784858"/>
            <a:ext cx="8059385" cy="5319194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C00DF-FAE8-D620-D4B5-3B35191182A0}"/>
              </a:ext>
            </a:extLst>
          </p:cNvPr>
          <p:cNvSpPr txBox="1"/>
          <p:nvPr/>
        </p:nvSpPr>
        <p:spPr>
          <a:xfrm>
            <a:off x="2026693" y="108155"/>
            <a:ext cx="8147713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599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784394" y="829559"/>
            <a:ext cx="5088505" cy="1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325074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By analyzing this dataset, we aim to understand the performance of the CROWDFUNDING Dataset, identify trends and extracts valuable insights to drive business growth and improve overall efficiency.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Analysis tools: Excel, MySQL, Power BI, Tableau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project will involve exploring different aspects of Kickstarter, including its crowdfunding model, how it supports creative projects, the role of backers, and its business model.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also delve into the reasons why people back projects, the rewards system, and the platform's impact on innovation and creativity.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CEFAB-0358-4914-84EA-2BCBF630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87" y="1965500"/>
            <a:ext cx="3603812" cy="29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31528" y="188536"/>
            <a:ext cx="5540992" cy="1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KPI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31528" y="188536"/>
            <a:ext cx="5540992" cy="1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KPI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831528" y="188536"/>
            <a:ext cx="5540992" cy="1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KPI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2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5CECE-0284-26F4-F3E6-6D0D2742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CFC89-C010-73F4-3B64-617CDC4E1537}"/>
              </a:ext>
            </a:extLst>
          </p:cNvPr>
          <p:cNvSpPr txBox="1"/>
          <p:nvPr/>
        </p:nvSpPr>
        <p:spPr>
          <a:xfrm>
            <a:off x="1133186" y="141403"/>
            <a:ext cx="5540992" cy="7635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Excel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1AFF-8A69-389E-0D80-44EE5A97F978}"/>
              </a:ext>
            </a:extLst>
          </p:cNvPr>
          <p:cNvSpPr txBox="1"/>
          <p:nvPr/>
        </p:nvSpPr>
        <p:spPr>
          <a:xfrm>
            <a:off x="150829" y="2042896"/>
            <a:ext cx="7948650" cy="4075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22D76D-505A-4CC5-8CD8-EEFC6BEA2D9C}">
  <we:reference id="wa200005701" version="1.0.0.1" store="en-US" storeType="OMEX"/>
  <we:alternateReferences>
    <we:reference id="wa200005701" version="1.0.0.1" store="WA2000057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573</Words>
  <Application>Microsoft Office PowerPoint</Application>
  <PresentationFormat>Widescreen</PresentationFormat>
  <Paragraphs>136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Munghate</dc:creator>
  <cp:lastModifiedBy>yadav</cp:lastModifiedBy>
  <cp:revision>9</cp:revision>
  <dcterms:created xsi:type="dcterms:W3CDTF">2025-02-16T06:04:30Z</dcterms:created>
  <dcterms:modified xsi:type="dcterms:W3CDTF">2025-02-17T15:20:19Z</dcterms:modified>
</cp:coreProperties>
</file>