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CE5A9B-10A2-45FE-B73A-A207DC8D12D6}">
  <a:tblStyle styleId="{F1CE5A9B-10A2-45FE-B73A-A207DC8D1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f7df61ab_3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f7df61ab_3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f7df61ab_3_4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f7df61ab_3_4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cf7df61ab_3_4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cf7df61ab_3_4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f7df61ab_3_4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f7df61ab_3_4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cf7df61ab_3_4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cf7df61ab_3_4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cf7df61ab_3_4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cf7df61ab_3_4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cf7df61ab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cf7df61ab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08400" y="918975"/>
            <a:ext cx="2933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 472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944275" y="2784475"/>
            <a:ext cx="1540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Assignment 2</a:t>
            </a:r>
            <a:endParaRPr sz="15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225" y="1940938"/>
            <a:ext cx="2518420" cy="24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03800" y="1990050"/>
            <a:ext cx="27765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Adrian Patterson </a:t>
            </a:r>
            <a:r>
              <a:rPr i="1" lang="en-GB"/>
              <a:t>40048841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Khalil Nijaoui </a:t>
            </a:r>
            <a:r>
              <a:rPr i="1" lang="en-GB"/>
              <a:t>40092653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Michel Abboud </a:t>
            </a:r>
            <a:r>
              <a:rPr i="1" lang="en-GB"/>
              <a:t>40025378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Karl-Joey Chami </a:t>
            </a:r>
            <a:r>
              <a:rPr i="1" lang="en-GB"/>
              <a:t>27736657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Depth-First Search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25425"/>
            <a:ext cx="71370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Searches a graph data structure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Starts at root state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/>
              <a:t>Explores the children states to the deepest level using stack implementation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 sz="1200"/>
              <a:t>Backtracks to visit all possible children states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Guarantees a solution that is not optimal with high execution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</a:t>
            </a:r>
            <a:r>
              <a:rPr lang="en-GB" sz="1200"/>
              <a:t>f any of the children nodes are the goal state the algorithm will take high execution time before finding 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The algorithm might have to try all 10! (in the case of a 3x3 puzzle) possible states before finding the goal state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DFS doesn’t have any logic to determine how far the current state is from the goal state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Iterative Deepening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26350"/>
            <a:ext cx="7038900" cy="11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Improvement over Depth-first Search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This algorithm recursively runs depth first search on the graph with an increasing maximum depth until the goal is found.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More optimal than Depth-first Search alone, it also requires less execution time to find the goal.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Hamming Distance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6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Hamming Distance Search: Our first Heuristic 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 heuristic search provides an algorithm a metric by which to decide on which path to take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 other words, gives the </a:t>
            </a:r>
            <a:r>
              <a:rPr lang="en-GB"/>
              <a:t>algorithm</a:t>
            </a:r>
            <a:r>
              <a:rPr lang="en-GB"/>
              <a:t> a sense of “correctness”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 does it work?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Hamming compares differences between two arrays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 every distance, the distance is incremented by 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a state is </a:t>
            </a:r>
            <a:r>
              <a:rPr b="1" lang="en-GB"/>
              <a:t>expanded,</a:t>
            </a:r>
            <a:r>
              <a:rPr lang="en-GB"/>
              <a:t> each resulting state has its hamming distance computed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These are then sorted to allow the state with smallest distance to be expanded first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does it fail?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Hamming may return a low distance for an array where there are little differences, but the nodes are still far from where they need to be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Manhattan Distance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77875" y="1480600"/>
            <a:ext cx="7038900" cy="14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This is a logic based algorithm, will calculate the sum of the  displacements that exists between </a:t>
            </a:r>
            <a:r>
              <a:rPr lang="en-GB" sz="1200"/>
              <a:t>a</a:t>
            </a:r>
            <a:r>
              <a:rPr lang="en-GB" sz="1200"/>
              <a:t> node’s position and it’s goal position.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Based on this, it will provide the best next state to explore and keep on repeating until goal state is found.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This has proven to be one of the most optimal algorithms to </a:t>
            </a:r>
            <a:r>
              <a:rPr lang="en-GB" sz="1200"/>
              <a:t>solve an n*n puzzle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21300" y="179450"/>
            <a:ext cx="18843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/>
          </a:p>
        </p:txBody>
      </p:sp>
      <p:graphicFrame>
        <p:nvGraphicFramePr>
          <p:cNvPr id="172" name="Google Shape;172;p19"/>
          <p:cNvGraphicFramePr/>
          <p:nvPr/>
        </p:nvGraphicFramePr>
        <p:xfrm>
          <a:off x="1234450" y="83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{F1CE5A9B-10A2-45FE-B73A-A207DC8D12D6}</a:tableStyleId>
              </a:tblPr>
              <a:tblGrid>
                <a:gridCol w="1517875"/>
                <a:gridCol w="1517875"/>
                <a:gridCol w="1517875"/>
                <a:gridCol w="1517875"/>
                <a:gridCol w="1517875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Analysis of 20 3x3 puzzles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Metric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Depth-first Search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Iterative Deepening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Hamming Distance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Manhattan Distance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Total solution length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4707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650370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739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261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Average solution length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4707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325185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36.95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13.05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Total solution cost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112968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15608739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17736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6264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Average solution cost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112968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7804369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886.80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313.20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Average execution time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45.10 seconds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22.04 seconds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0.32 seconds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0.01 seconds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Number of unsolved puzzles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Percentage of unsolved puzzles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95%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90%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163500" y="319550"/>
            <a:ext cx="4626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Scaled-Up Experiment Results</a:t>
            </a:r>
            <a:endParaRPr/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1160275" y="95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{F1CE5A9B-10A2-45FE-B73A-A207DC8D12D6}</a:tableStyleId>
              </a:tblPr>
              <a:tblGrid>
                <a:gridCol w="1517875"/>
                <a:gridCol w="1517875"/>
                <a:gridCol w="1517875"/>
                <a:gridCol w="1517875"/>
                <a:gridCol w="1517875"/>
              </a:tblGrid>
              <a:tr h="3962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FFFFFF"/>
                          </a:solidFill>
                        </a:rPr>
                        <a:t>Analysis of 20 4x4 puzzles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Metric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Depth-first Search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Iterative Deepening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Hamming Distance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Manhattan Distance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Total solution length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547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2970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Average solution length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182.33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174.71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Total solution cost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26256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142560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Average solution cost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8752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8385.88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Average execution time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 seconds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0 seconds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17.14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 seconds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9.58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 seconds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Number of unsolved puzzles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20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17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Percentage of unsolved puzzles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100%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100%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85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15</a:t>
                      </a: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