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C Dilhan" initials="KD" lastIdx="2" clrIdx="0">
    <p:extLst>
      <p:ext uri="{19B8F6BF-5375-455C-9EA6-DF929625EA0E}">
        <p15:presenceInfo xmlns:p15="http://schemas.microsoft.com/office/powerpoint/2012/main" userId="S::dkoc1@numerique-educatif.fr::182ba8c1-70e5-498b-abdf-094db95c9d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8553-E83B-4477-8D27-0D52B7D65799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B1FBF-F73D-42A1-9E8C-337E6EF5F8E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57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55AD5C-C23A-4E0D-AC93-135B657A9F8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A789-71AE-43D2-932A-0143D4AF191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581-CAB3-47F4-B83F-63F57E09674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2FE2-A8D0-40EF-9351-AEDD3A38452A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25A-15D4-4A53-8A84-29E3D59247D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1783-970C-4B2C-A366-9EB284ABF6C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BE53-A3E4-47BA-8DBD-85A8587CEF8C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2C39-6C9E-461E-B9F6-BD003881340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C7BA-6798-45D2-9F76-9A0685A5D28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A15A-CD97-4ABF-BB25-07A12E4253E3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4B3F-648D-4DB0-9DCD-48F0C9666F5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E4C-D56C-4AE0-BABA-82FCFAC14E8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7320-3629-40F9-814C-BAC0C739DDB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1A5D-93F7-45ED-8639-D3CC2D4B7398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2983-80DD-456A-93E2-18EAB45636A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8334-01B4-47CC-A1C6-03CBEA189C90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7510-6A90-40A5-8FBA-F0AFF4A5F45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61FC-023C-4787-B5EB-9B60400C006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18E493-EC0A-4865-B0E2-7AE07F2FD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sz="3000" b="1">
                <a:solidFill>
                  <a:srgbClr val="FFFFFF"/>
                </a:solidFill>
              </a:rPr>
              <a:t>Principe de la translation de fréquence</a:t>
            </a:r>
            <a:br>
              <a:rPr lang="fr-FR" sz="3000">
                <a:solidFill>
                  <a:srgbClr val="FFFFFF"/>
                </a:solidFill>
              </a:rPr>
            </a:br>
            <a:endParaRPr lang="fr-FR" sz="30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384403-CD59-43B1-B6C3-AA8625C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STRENTZ Nicolas &amp; KOC DILHAN RT111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5B85F6-71A1-4D24-95D8-39E12DB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2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83FF7F-79AD-49EB-9796-6E8AD808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 u="sng">
                <a:solidFill>
                  <a:srgbClr val="FFFFFF"/>
                </a:solidFill>
              </a:rPr>
              <a:t>8. LE MELANGEUR</a:t>
            </a:r>
            <a:endParaRPr lang="de-DE" sz="3200" u="sng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01A0B5-8554-43C7-A8C6-705587FB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E175EA-C7C7-4FAB-9BC9-192BF2A53BC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10981"/>
            <a:ext cx="6844045" cy="363153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89403B-3A0B-45EC-B525-1DFC1CC1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05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16AC4-35C4-40A6-BC9E-ED79F91A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u="sng" dirty="0"/>
              <a:t>9. LA DEMODULATION</a:t>
            </a:r>
            <a:endParaRPr lang="de-DE" u="sng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A4212F-9D0A-42D1-9401-834193DB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131124"/>
            <a:ext cx="4689234" cy="17863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9D5FBC-5870-4FC5-BFFF-B8C99333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5270555" cy="3541714"/>
          </a:xfrm>
        </p:spPr>
        <p:txBody>
          <a:bodyPr>
            <a:normAutofit/>
          </a:bodyPr>
          <a:lstStyle/>
          <a:p>
            <a:r>
              <a:rPr lang="en-US" dirty="0" err="1"/>
              <a:t>Filtre</a:t>
            </a:r>
            <a:r>
              <a:rPr lang="en-US" dirty="0"/>
              <a:t> passe-</a:t>
            </a:r>
            <a:r>
              <a:rPr lang="en-US" dirty="0" err="1"/>
              <a:t>bande</a:t>
            </a:r>
            <a:r>
              <a:rPr lang="en-US" dirty="0"/>
              <a:t> pour modulation AM</a:t>
            </a:r>
          </a:p>
          <a:p>
            <a:r>
              <a:rPr lang="en-US" dirty="0" err="1"/>
              <a:t>Filtre</a:t>
            </a:r>
            <a:r>
              <a:rPr lang="en-US" dirty="0"/>
              <a:t> passe-bas pour la modulation FM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4AEC2-01BC-44B0-BC16-16F6E4B1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17564F1-574D-4B43-8C73-D6745F3E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u="sng" dirty="0">
                <a:solidFill>
                  <a:srgbClr val="FFFFFF"/>
                </a:solidFill>
              </a:rPr>
              <a:t>10. LES FILTRES 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7F4F3E69-6E67-4D68-8267-02CEAA2479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81" y="1137621"/>
            <a:ext cx="5703796" cy="457729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D71A2-E22C-4114-BA0A-04BAF7FA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Le filtre permet de supprimer les fréquence non voulu.</a:t>
            </a:r>
          </a:p>
          <a:p>
            <a:r>
              <a:rPr lang="fr-FR" sz="1800" dirty="0">
                <a:solidFill>
                  <a:srgbClr val="FFFFFF"/>
                </a:solidFill>
              </a:rPr>
              <a:t>Mal utiliser il peut supprimer le message .</a:t>
            </a:r>
          </a:p>
          <a:p>
            <a:r>
              <a:rPr lang="fr-FR" sz="1800" dirty="0">
                <a:solidFill>
                  <a:srgbClr val="FFFFFF"/>
                </a:solidFill>
              </a:rPr>
              <a:t>Il y a plusieurs type de filtre.</a:t>
            </a:r>
          </a:p>
          <a:p>
            <a:r>
              <a:rPr lang="fr-FR" sz="1800" dirty="0">
                <a:solidFill>
                  <a:srgbClr val="FFFFFF"/>
                </a:solidFill>
              </a:rPr>
              <a:t>Voici la représentation des différents ordres d’un filtre passe-bas.</a:t>
            </a:r>
          </a:p>
          <a:p>
            <a:endParaRPr lang="fr-FR" sz="18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80C469-8907-4A9F-8A7D-2D010BA8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4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E76768-6344-42F6-9B88-11290C1E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u="sng" dirty="0"/>
              <a:t>11. CONCLUSION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C218950-4C7B-4999-A8CA-AFD6EC7EA1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1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FDA25C-3127-4218-BD5A-798FC2E6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723" y="5410199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183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203AD67-E130-457A-AE8E-902F27DC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CCB9F2-8B58-4633-9FAF-9F921129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350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98EB6F5-9DF2-4817-8426-1D50311A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u="sng" dirty="0"/>
              <a:t>Table des matière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9E275-6357-4007-97FC-1D9E7162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1.     Les ondes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2.     Fréquences et période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3.     Le domaine fréquentiel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4.     La translation de fréquence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5.     La modulation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6.     Modulation d’amplitude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7.     Modulation de fréquence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8.     Le mélangeur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9.     La démodulation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10.   Les filtres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11.   Conclusion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100" dirty="0"/>
          </a:p>
          <a:p>
            <a:pPr marL="342900" indent="-342900">
              <a:lnSpc>
                <a:spcPct val="110000"/>
              </a:lnSpc>
              <a:buAutoNum type="arabicPeriod" startAt="3"/>
            </a:pPr>
            <a:endParaRPr lang="fr-FR" sz="11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1100" dirty="0"/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701C71-14D6-4F10-B00B-FD6C607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5041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0F007D63-5A08-41E4-A0DF-EA0969E14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23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4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4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8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41B3FCF-01CA-478B-ACE2-8E478E95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u="sng"/>
              <a:t>1. LES Ondes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CEDEBF-7358-45B6-AF7D-C63873469774}"/>
              </a:ext>
            </a:extLst>
          </p:cNvPr>
          <p:cNvSpPr/>
          <p:nvPr/>
        </p:nvSpPr>
        <p:spPr>
          <a:xfrm>
            <a:off x="1143001" y="2252134"/>
            <a:ext cx="9905999" cy="345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/>
              <a:t>Il existe deux types d’ondes 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/>
              <a:t>-les mécanique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/>
              <a:t>-les électromagnétique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/>
              <a:t>Les ondes électromagnétique se déplacent dans le vide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118C42-E210-4314-ACB0-CB694311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730874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DF155-6F77-478D-9ED7-B0FBBD9F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fr-FR" u="sng" dirty="0"/>
              <a:t>2. FREQUENCE ET PERIODE</a:t>
            </a:r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47F6A2-242B-49F0-B144-CDD20FE9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60" y="1147146"/>
            <a:ext cx="4285238" cy="2201590"/>
          </a:xfrm>
          <a:prstGeom prst="rect">
            <a:avLst/>
          </a:prstGeom>
        </p:spPr>
      </p:pic>
      <p:pic>
        <p:nvPicPr>
          <p:cNvPr id="8" name="Image 7" descr="Une image contenant objet d’extérieur, carrelé, ciel nocturne&#10;&#10;Description générée automatiquement">
            <a:extLst>
              <a:ext uri="{FF2B5EF4-FFF2-40B4-BE49-F238E27FC236}">
                <a16:creationId xmlns:a16="http://schemas.microsoft.com/office/drawing/2014/main" id="{2C6C516F-380F-4AFB-A74B-577D1F9F8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912991"/>
            <a:ext cx="4635583" cy="140226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161C7-8987-4D49-B423-77A8291D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fr-FR" dirty="0"/>
              <a:t>Fréquence F=1/T en Hz</a:t>
            </a:r>
          </a:p>
          <a:p>
            <a:r>
              <a:rPr lang="fr-FR" dirty="0"/>
              <a:t>Période 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59535C-18E6-44A8-BE1C-EFA65B82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0CF381-F2DF-4581-A89D-DC284DC0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 u="sng">
                <a:solidFill>
                  <a:srgbClr val="FFFFFF"/>
                </a:solidFill>
              </a:rPr>
              <a:t>3. DOMAINE FREQUENCIEL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86C01E-8B40-49C6-A4F5-F86C7175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0869959-3B9C-4D0E-BFFF-8135B1A3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980943"/>
            <a:ext cx="6844045" cy="289160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82734-3099-4C72-AEC0-DE8B6B31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86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5ED4B9-AFD8-488D-A491-9FD6BA85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u="sng">
                <a:solidFill>
                  <a:srgbClr val="FFFFFF"/>
                </a:solidFill>
              </a:rPr>
              <a:t>4. TRANSLATION DE FREQUENCE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C7CBCF-EEB5-43EB-9DC9-7DDE97E9D7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92555"/>
            <a:ext cx="6112382" cy="36674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4118B8-0B28-46A1-9C8D-4816E47F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D3CE3-A919-4AA2-A376-1409EE11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55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E8A801-CBE1-4E38-87E2-D074681A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>
                <a:solidFill>
                  <a:srgbClr val="FFFFFF"/>
                </a:solidFill>
              </a:rPr>
              <a:t>5. LA MODULATION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A5C70E6-2410-4B26-8929-944D7ADA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bg2"/>
                </a:solidFill>
              </a:rPr>
              <a:t>Multiplication du signal </a:t>
            </a:r>
            <a:r>
              <a:rPr lang="en-US" sz="2000" cap="all" dirty="0" err="1">
                <a:solidFill>
                  <a:schemeClr val="bg2"/>
                </a:solidFill>
              </a:rPr>
              <a:t>modulant</a:t>
            </a:r>
            <a:r>
              <a:rPr lang="en-US" sz="2000" cap="all" dirty="0">
                <a:solidFill>
                  <a:schemeClr val="bg2"/>
                </a:solidFill>
              </a:rPr>
              <a:t> et </a:t>
            </a:r>
            <a:r>
              <a:rPr lang="en-US" sz="2000" cap="all" dirty="0" err="1">
                <a:solidFill>
                  <a:schemeClr val="bg2"/>
                </a:solidFill>
              </a:rPr>
              <a:t>d’une</a:t>
            </a:r>
            <a:r>
              <a:rPr lang="en-US" sz="2000" cap="all" dirty="0">
                <a:solidFill>
                  <a:schemeClr val="bg2"/>
                </a:solidFill>
              </a:rPr>
              <a:t> </a:t>
            </a:r>
            <a:r>
              <a:rPr lang="en-US" sz="2000" cap="all" dirty="0" err="1">
                <a:solidFill>
                  <a:schemeClr val="bg2"/>
                </a:solidFill>
              </a:rPr>
              <a:t>porteuse</a:t>
            </a:r>
            <a:endParaRPr lang="en-US" sz="2000" cap="all" dirty="0">
              <a:solidFill>
                <a:schemeClr val="bg2"/>
              </a:solidFill>
            </a:endParaRPr>
          </a:p>
        </p:txBody>
      </p:sp>
      <p:sp useBgFill="1"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633098-0AB4-4C73-8AA1-AC0B674C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9B9CC1D-FC32-4691-998B-86A99B8F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77" y="759905"/>
            <a:ext cx="5486400" cy="32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86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602934-86AF-4C3F-B877-484BCBF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u="sng" dirty="0">
                <a:solidFill>
                  <a:srgbClr val="FFFFFF"/>
                </a:solidFill>
              </a:rPr>
              <a:t>6. LA MODULATION D’AMPLITUDE</a:t>
            </a:r>
          </a:p>
        </p:txBody>
      </p:sp>
      <p:sp useBgFill="1">
        <p:nvSpPr>
          <p:cNvPr id="61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ABD0BED-FA0E-423F-B39A-53DBDE8A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65903"/>
            <a:ext cx="6112382" cy="352073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230395-F039-427C-8760-D6766F4E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Modulation AM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Joue</a:t>
            </a:r>
            <a:r>
              <a:rPr lang="en-US" sz="1800" dirty="0">
                <a:solidFill>
                  <a:srgbClr val="FFFFFF"/>
                </a:solidFill>
              </a:rPr>
              <a:t> sur </a:t>
            </a:r>
            <a:r>
              <a:rPr lang="en-US" sz="1800" dirty="0" err="1">
                <a:solidFill>
                  <a:srgbClr val="FFFFFF"/>
                </a:solidFill>
              </a:rPr>
              <a:t>l’amplitude</a:t>
            </a:r>
            <a:r>
              <a:rPr lang="en-US" sz="1800" dirty="0">
                <a:solidFill>
                  <a:srgbClr val="FFFFFF"/>
                </a:solidFill>
              </a:rPr>
              <a:t> de la </a:t>
            </a:r>
            <a:r>
              <a:rPr lang="fr-FR" sz="1800" dirty="0">
                <a:solidFill>
                  <a:srgbClr val="FFFFFF"/>
                </a:solidFill>
              </a:rPr>
              <a:t>porteuse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615129-590E-4129-A53B-77F7D60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59C839-FE4C-45B4-B120-DFD16071A275}"/>
              </a:ext>
            </a:extLst>
          </p:cNvPr>
          <p:cNvSpPr txBox="1"/>
          <p:nvPr/>
        </p:nvSpPr>
        <p:spPr>
          <a:xfrm>
            <a:off x="1325880" y="2514600"/>
            <a:ext cx="4538738" cy="26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27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882ABF-7456-49C0-AD4E-AA0DCD43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7. LA MODULATION DE FREQUENCE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EC77C31D-032B-4073-BF42-F405E6A679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385" y="1147145"/>
            <a:ext cx="4626788" cy="45677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1E637A-0F47-4BF9-8D76-74141002E53F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Modulation FM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Joue</a:t>
            </a:r>
            <a:r>
              <a:rPr lang="en-US" dirty="0">
                <a:solidFill>
                  <a:srgbClr val="FFFFFF"/>
                </a:solidFill>
              </a:rPr>
              <a:t> sur la </a:t>
            </a:r>
            <a:r>
              <a:rPr lang="en-US" dirty="0" err="1">
                <a:solidFill>
                  <a:srgbClr val="FFFFFF"/>
                </a:solidFill>
              </a:rPr>
              <a:t>fréquence</a:t>
            </a:r>
            <a:r>
              <a:rPr lang="en-US" dirty="0">
                <a:solidFill>
                  <a:srgbClr val="FFFFFF"/>
                </a:solidFill>
              </a:rPr>
              <a:t> de la </a:t>
            </a:r>
            <a:r>
              <a:rPr lang="en-US" dirty="0" err="1">
                <a:solidFill>
                  <a:srgbClr val="FFFFFF"/>
                </a:solidFill>
              </a:rPr>
              <a:t>porteuse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Résiste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mieux</a:t>
            </a:r>
            <a:r>
              <a:rPr lang="en-US" dirty="0">
                <a:solidFill>
                  <a:srgbClr val="FFFFFF"/>
                </a:solidFill>
              </a:rPr>
              <a:t> au bruit et au </a:t>
            </a:r>
            <a:r>
              <a:rPr lang="en-US" dirty="0" err="1">
                <a:solidFill>
                  <a:srgbClr val="FFFFFF"/>
                </a:solidFill>
              </a:rPr>
              <a:t>atténuations</a:t>
            </a: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2BDB33-6CF8-45B5-B411-FCD05D50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4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238</Words>
  <Application>Microsoft Office PowerPoint</Application>
  <PresentationFormat>Grand écran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Principe de la translation de fréquence </vt:lpstr>
      <vt:lpstr>Table des matière</vt:lpstr>
      <vt:lpstr>1. LES Ondes</vt:lpstr>
      <vt:lpstr>2. FREQUENCE ET PERIODE</vt:lpstr>
      <vt:lpstr>3. DOMAINE FREQUENCIEL</vt:lpstr>
      <vt:lpstr>4. TRANSLATION DE FREQUENCE</vt:lpstr>
      <vt:lpstr>5. LA MODULATION</vt:lpstr>
      <vt:lpstr>6. LA MODULATION D’AMPLITUDE</vt:lpstr>
      <vt:lpstr>7. LA MODULATION DE FREQUENCE</vt:lpstr>
      <vt:lpstr>8. LE MELANGEUR</vt:lpstr>
      <vt:lpstr>9. LA DEMODULATION</vt:lpstr>
      <vt:lpstr>10. LES FILTRES </vt:lpstr>
      <vt:lpstr>11. CONCLUSION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 de la translation de fréquence</dc:title>
  <dc:creator>Dilhan Koc</dc:creator>
  <cp:lastModifiedBy>nicolas strentz</cp:lastModifiedBy>
  <cp:revision>37</cp:revision>
  <dcterms:created xsi:type="dcterms:W3CDTF">2021-05-27T12:43:25Z</dcterms:created>
  <dcterms:modified xsi:type="dcterms:W3CDTF">2021-06-09T12:32:05Z</dcterms:modified>
</cp:coreProperties>
</file>