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656D1-72E5-43BF-9F48-540FC309DB5A}" v="484" dt="2022-08-23T18:38:08.363"/>
    <p1510:client id="{6B560633-530A-40BD-ADBF-D2C06A3E8F9A}" v="73" dt="2019-08-08T12:33:56.238"/>
    <p1510:client id="{C4510B05-A136-4A93-8D0F-E38A92B25661}" v="62" dt="2022-09-02T16:42:24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333" y="2328771"/>
            <a:ext cx="10843756" cy="18200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a typeface="+mj-lt"/>
                <a:cs typeface="+mj-lt"/>
              </a:rPr>
              <a:t>WHOL3</a:t>
            </a:r>
            <a:r>
              <a:rPr lang="en-US" sz="4000" b="1" dirty="0">
                <a:solidFill>
                  <a:srgbClr val="0CE3EB"/>
                </a:solidFill>
                <a:ea typeface="+mj-lt"/>
                <a:cs typeface="+mj-lt"/>
              </a:rPr>
              <a:t> 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– </a:t>
            </a:r>
            <a:r>
              <a:rPr lang="en-US" sz="4000" b="1" dirty="0">
                <a:solidFill>
                  <a:schemeClr val="tx1"/>
                </a:solidFill>
                <a:ea typeface="+mj-lt"/>
                <a:cs typeface="+mj-lt"/>
              </a:rPr>
              <a:t>THE NEW GEN-Z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WE</a:t>
            </a:r>
            <a:r>
              <a:rPr lang="en-US" sz="4000" b="1" dirty="0">
                <a:solidFill>
                  <a:schemeClr val="tx1"/>
                </a:solidFill>
                <a:ea typeface="+mj-lt"/>
                <a:cs typeface="+mj-lt"/>
              </a:rPr>
              <a:t>B3 TOOL</a:t>
            </a:r>
            <a:endParaRPr lang="en-US" sz="4000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163" y="603488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REMEMBER THIS?</a:t>
            </a:r>
            <a:endParaRPr lang="en-US" sz="4000" dirty="0">
              <a:ea typeface="+mj-lt"/>
              <a:cs typeface="+mj-lt"/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C48AA9F-270D-162E-37F4-F4EFA2ED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2" y="1493450"/>
            <a:ext cx="8335990" cy="52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4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A Blockchain?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8EC7B-9AFA-4B98-A57F-77AA0DE25040}"/>
              </a:ext>
            </a:extLst>
          </p:cNvPr>
          <p:cNvSpPr txBox="1"/>
          <p:nvPr/>
        </p:nvSpPr>
        <p:spPr>
          <a:xfrm>
            <a:off x="1011249" y="2777201"/>
            <a:ext cx="80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blockchain is a growing list of data blocks that are linked together.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FA8E6-A829-40D5-8978-1F071D33A4B7}"/>
              </a:ext>
            </a:extLst>
          </p:cNvPr>
          <p:cNvSpPr/>
          <p:nvPr/>
        </p:nvSpPr>
        <p:spPr>
          <a:xfrm>
            <a:off x="1111573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9176D-ED8A-46CD-B91C-311A7C927FD2}"/>
              </a:ext>
            </a:extLst>
          </p:cNvPr>
          <p:cNvCxnSpPr/>
          <p:nvPr/>
        </p:nvCxnSpPr>
        <p:spPr>
          <a:xfrm>
            <a:off x="1111573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EFF1DE-B422-4FDD-863F-AFA8D9298A21}"/>
              </a:ext>
            </a:extLst>
          </p:cNvPr>
          <p:cNvSpPr txBox="1"/>
          <p:nvPr/>
        </p:nvSpPr>
        <p:spPr>
          <a:xfrm>
            <a:off x="1670562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20481-BF18-4BD8-AAC5-8FAABDF8C956}"/>
              </a:ext>
            </a:extLst>
          </p:cNvPr>
          <p:cNvSpPr txBox="1"/>
          <p:nvPr/>
        </p:nvSpPr>
        <p:spPr>
          <a:xfrm>
            <a:off x="1361373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2DC40-24E4-4A98-BC20-841DAF508F26}"/>
              </a:ext>
            </a:extLst>
          </p:cNvPr>
          <p:cNvSpPr/>
          <p:nvPr/>
        </p:nvSpPr>
        <p:spPr>
          <a:xfrm>
            <a:off x="4434770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523948-1983-4DAE-9616-56D56CD9264A}"/>
              </a:ext>
            </a:extLst>
          </p:cNvPr>
          <p:cNvCxnSpPr/>
          <p:nvPr/>
        </p:nvCxnSpPr>
        <p:spPr>
          <a:xfrm>
            <a:off x="4434770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18FDC8-1DD9-4795-9321-AA83CCCCD366}"/>
              </a:ext>
            </a:extLst>
          </p:cNvPr>
          <p:cNvSpPr txBox="1"/>
          <p:nvPr/>
        </p:nvSpPr>
        <p:spPr>
          <a:xfrm>
            <a:off x="4993759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E70DD-B680-4F3F-BB54-28C4C50F0A01}"/>
              </a:ext>
            </a:extLst>
          </p:cNvPr>
          <p:cNvSpPr txBox="1"/>
          <p:nvPr/>
        </p:nvSpPr>
        <p:spPr>
          <a:xfrm>
            <a:off x="4684570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5EDD4-AAF2-4F70-A935-7751E0B4D335}"/>
              </a:ext>
            </a:extLst>
          </p:cNvPr>
          <p:cNvSpPr/>
          <p:nvPr/>
        </p:nvSpPr>
        <p:spPr>
          <a:xfrm>
            <a:off x="7757967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93B31-7E53-4563-9205-1D37A286B5F0}"/>
              </a:ext>
            </a:extLst>
          </p:cNvPr>
          <p:cNvCxnSpPr/>
          <p:nvPr/>
        </p:nvCxnSpPr>
        <p:spPr>
          <a:xfrm>
            <a:off x="7757967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E25040-83F0-4360-9211-D8AB4F947235}"/>
              </a:ext>
            </a:extLst>
          </p:cNvPr>
          <p:cNvSpPr txBox="1"/>
          <p:nvPr/>
        </p:nvSpPr>
        <p:spPr>
          <a:xfrm>
            <a:off x="8316956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DC548-0DA2-414E-8836-FEB14860668B}"/>
              </a:ext>
            </a:extLst>
          </p:cNvPr>
          <p:cNvSpPr txBox="1"/>
          <p:nvPr/>
        </p:nvSpPr>
        <p:spPr>
          <a:xfrm>
            <a:off x="8007767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59BA6E-9083-4689-8181-1405A7972A29}"/>
              </a:ext>
            </a:extLst>
          </p:cNvPr>
          <p:cNvCxnSpPr/>
          <p:nvPr/>
        </p:nvCxnSpPr>
        <p:spPr>
          <a:xfrm rot="10800000" flipV="1">
            <a:off x="3052206" y="4598367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B93BB1-D5AF-4A94-9F4D-F9E2D207FF7B}"/>
              </a:ext>
            </a:extLst>
          </p:cNvPr>
          <p:cNvCxnSpPr/>
          <p:nvPr/>
        </p:nvCxnSpPr>
        <p:spPr>
          <a:xfrm rot="10800000" flipV="1">
            <a:off x="6375393" y="4598368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ea typeface="+mj-lt"/>
                <a:cs typeface="+mj-lt"/>
              </a:rPr>
              <a:t>WHY  WEB3  ? </a:t>
            </a:r>
            <a:endParaRPr lang="en-US" sz="4000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32ED-A475-88CC-F1CB-68E2AB9C8FF2}"/>
              </a:ext>
            </a:extLst>
          </p:cNvPr>
          <p:cNvSpPr txBox="1"/>
          <p:nvPr/>
        </p:nvSpPr>
        <p:spPr>
          <a:xfrm>
            <a:off x="402565" y="2602301"/>
            <a:ext cx="11214339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Ø"/>
            </a:pPr>
            <a:r>
              <a:rPr lang="en-GB" sz="2800" dirty="0"/>
              <a:t>Web3 is predicted to </a:t>
            </a:r>
            <a:r>
              <a:rPr lang="en-GB" sz="2800" b="1" dirty="0"/>
              <a:t>be the next iteration of the internet with decentralization at its core and integrating technologies such as blockchain.</a:t>
            </a:r>
            <a:endParaRPr lang="en-GB" sz="28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endParaRPr lang="en-GB" sz="28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GB" sz="2800" b="1" dirty="0">
                <a:ea typeface="+mn-lt"/>
                <a:cs typeface="+mn-lt"/>
              </a:rPr>
              <a:t>Web3 privacy benefits.</a:t>
            </a:r>
            <a:endParaRPr lang="en-US" sz="28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GB" sz="2800" b="1" dirty="0">
                <a:ea typeface="+mn-lt"/>
                <a:cs typeface="+mn-lt"/>
              </a:rPr>
              <a:t>Direct transactions in Web3. 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GB" sz="28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endParaRPr lang="en-GB" sz="28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endParaRPr lang="en-GB" sz="2800" dirty="0">
              <a:ea typeface="+mn-lt"/>
              <a:cs typeface="+mn-lt"/>
            </a:endParaRPr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6138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Cutting the middleman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231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4627" y="3187375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1703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631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39027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A29B4-1491-4DAC-9E16-CE4F61910B59}"/>
              </a:ext>
            </a:extLst>
          </p:cNvPr>
          <p:cNvCxnSpPr>
            <a:cxnSpLocks/>
          </p:cNvCxnSpPr>
          <p:nvPr/>
        </p:nvCxnSpPr>
        <p:spPr>
          <a:xfrm>
            <a:off x="2313631" y="5022687"/>
            <a:ext cx="542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78593C01-2F65-4F54-9C27-CD7DCD1F6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9288" y="3195565"/>
            <a:ext cx="1025079" cy="1025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3628336" y="5125301"/>
            <a:ext cx="302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direct transfer of Bitcoins</a:t>
            </a:r>
          </a:p>
        </p:txBody>
      </p:sp>
    </p:spTree>
    <p:extLst>
      <p:ext uri="{BB962C8B-B14F-4D97-AF65-F5344CB8AC3E}">
        <p14:creationId xmlns:p14="http://schemas.microsoft.com/office/powerpoint/2010/main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654" y="-144135"/>
            <a:ext cx="10225530" cy="147501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tx1"/>
                </a:solidFill>
              </a:rPr>
              <a:t>Salient features of whol3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0EA84-DECC-9610-91F1-31897B4F2078}"/>
              </a:ext>
            </a:extLst>
          </p:cNvPr>
          <p:cNvSpPr txBox="1"/>
          <p:nvPr/>
        </p:nvSpPr>
        <p:spPr>
          <a:xfrm>
            <a:off x="345057" y="1567131"/>
            <a:ext cx="11501886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GB" sz="2300" dirty="0"/>
              <a:t>Whol3 will be a "</a:t>
            </a:r>
            <a:r>
              <a:rPr lang="en-GB" sz="2300" b="1" dirty="0"/>
              <a:t>jack of all trades</a:t>
            </a:r>
            <a:r>
              <a:rPr lang="en-GB" sz="2300" dirty="0"/>
              <a:t>".</a:t>
            </a:r>
          </a:p>
          <a:p>
            <a:pPr marL="285750" indent="-285750">
              <a:buFont typeface="Wingdings"/>
              <a:buChar char="q"/>
            </a:pPr>
            <a:r>
              <a:rPr lang="en-GB" sz="2300" dirty="0"/>
              <a:t>The Whol3 Dapp will contain :-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Trading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Staking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Exchange (Swap from one cryptocurrency to another)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Transfer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Mining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Virtual Machines for Mining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Metaverse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NFTs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DAOs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Loan(optional)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Bot Trading</a:t>
            </a:r>
          </a:p>
          <a:p>
            <a:pPr marL="285750" indent="-285750">
              <a:buFont typeface="Arial"/>
              <a:buChar char="•"/>
            </a:pPr>
            <a:r>
              <a:rPr lang="en-GB" sz="2300" dirty="0"/>
              <a:t>Community Space</a:t>
            </a:r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37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54" y="-345418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statistics</a:t>
            </a:r>
            <a:endParaRPr lang="en-US" dirty="0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59860C62-CBA9-783D-0937-F36D8151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2" y="1474039"/>
            <a:ext cx="9141123" cy="4772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2DF3A-DEEE-2AF6-7564-F1C9595CF47A}"/>
              </a:ext>
            </a:extLst>
          </p:cNvPr>
          <p:cNvSpPr txBox="1"/>
          <p:nvPr/>
        </p:nvSpPr>
        <p:spPr>
          <a:xfrm>
            <a:off x="8870830" y="6354792"/>
            <a:ext cx="2674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Credit: Technavio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3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77E7B-3EA2-44DF-A8C2-19F91248CB20}"/>
              </a:ext>
            </a:extLst>
          </p:cNvPr>
          <p:cNvSpPr txBox="1"/>
          <p:nvPr/>
        </p:nvSpPr>
        <p:spPr>
          <a:xfrm>
            <a:off x="1506641" y="3121581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Write-only, immutable, transparent data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8F902-DBF0-4174-8539-E2D2A07698E4}"/>
              </a:ext>
            </a:extLst>
          </p:cNvPr>
          <p:cNvSpPr txBox="1"/>
          <p:nvPr/>
        </p:nvSpPr>
        <p:spPr>
          <a:xfrm>
            <a:off x="1506641" y="4130369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Decentralized, no need for intermediaries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CCB0D-8305-4383-96BB-10A4F0F076D1}"/>
              </a:ext>
            </a:extLst>
          </p:cNvPr>
          <p:cNvSpPr txBox="1"/>
          <p:nvPr/>
        </p:nvSpPr>
        <p:spPr>
          <a:xfrm>
            <a:off x="1506641" y="5009916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state across all participants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5BE62-422D-4FBF-90EE-02C79CAA2B5B}"/>
              </a:ext>
            </a:extLst>
          </p:cNvPr>
          <p:cNvSpPr txBox="1"/>
          <p:nvPr/>
        </p:nvSpPr>
        <p:spPr>
          <a:xfrm>
            <a:off x="5565524" y="3105834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 against malicious participants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7691-564B-48C5-8EA0-5B150F306AA8}"/>
              </a:ext>
            </a:extLst>
          </p:cNvPr>
          <p:cNvSpPr txBox="1"/>
          <p:nvPr/>
        </p:nvSpPr>
        <p:spPr>
          <a:xfrm>
            <a:off x="5565524" y="4130368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everyone</a:t>
            </a:r>
          </a:p>
        </p:txBody>
      </p:sp>
    </p:spTree>
    <p:extLst>
      <p:ext uri="{BB962C8B-B14F-4D97-AF65-F5344CB8AC3E}">
        <p14:creationId xmlns:p14="http://schemas.microsoft.com/office/powerpoint/2010/main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2E9FE-E7DA-4102-A28F-F0D6A07108D8}"/>
              </a:ext>
            </a:extLst>
          </p:cNvPr>
          <p:cNvSpPr txBox="1"/>
          <p:nvPr/>
        </p:nvSpPr>
        <p:spPr>
          <a:xfrm>
            <a:off x="1506641" y="3121581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consumption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7BBE7-7149-4515-ACF2-324A8F677AC3}"/>
              </a:ext>
            </a:extLst>
          </p:cNvPr>
          <p:cNvSpPr txBox="1"/>
          <p:nvPr/>
        </p:nvSpPr>
        <p:spPr>
          <a:xfrm>
            <a:off x="1506641" y="3809655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34031-A38A-4AB2-A46F-130A599459B4}"/>
              </a:ext>
            </a:extLst>
          </p:cNvPr>
          <p:cNvSpPr txBox="1"/>
          <p:nvPr/>
        </p:nvSpPr>
        <p:spPr>
          <a:xfrm>
            <a:off x="1506641" y="4492056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laundering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EF081-D115-4A7F-8B33-69671192215C}"/>
              </a:ext>
            </a:extLst>
          </p:cNvPr>
          <p:cNvSpPr/>
          <p:nvPr/>
        </p:nvSpPr>
        <p:spPr>
          <a:xfrm>
            <a:off x="1506641" y="5174457"/>
            <a:ext cx="232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9591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WHOL3 – THE NEW GEN-Z WEB3 TOOL </vt:lpstr>
      <vt:lpstr>REMEMBER THIS? </vt:lpstr>
      <vt:lpstr>What is A Blockchain?</vt:lpstr>
      <vt:lpstr>WHY  WEB3  ?  </vt:lpstr>
      <vt:lpstr>Cutting the middleman</vt:lpstr>
      <vt:lpstr>Salient features of whol3</vt:lpstr>
      <vt:lpstr>statistics</vt:lpstr>
      <vt:lpstr>Key Features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cp:lastModifiedBy>Christopher Gondek</cp:lastModifiedBy>
  <cp:revision>92</cp:revision>
  <dcterms:created xsi:type="dcterms:W3CDTF">2019-08-08T08:28:13Z</dcterms:created>
  <dcterms:modified xsi:type="dcterms:W3CDTF">2022-09-02T16:42:26Z</dcterms:modified>
</cp:coreProperties>
</file>