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2" autoAdjust="0"/>
  </p:normalViewPr>
  <p:slideViewPr>
    <p:cSldViewPr>
      <p:cViewPr varScale="1">
        <p:scale>
          <a:sx n="101" d="100"/>
          <a:sy n="101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9BFC-56CC-4B8B-B094-6C278C6EDE99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B1C51-1C27-4663-B210-5D65EEF15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4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使用 </a:t>
            </a:r>
            <a:r>
              <a:rPr lang="en-US" altLang="zh-TW" sz="1200" dirty="0" smtClean="0"/>
              <a:t>YouTube Data </a:t>
            </a:r>
            <a:r>
              <a:rPr lang="en-US" altLang="zh-TW" sz="1200" dirty="0" err="1" smtClean="0"/>
              <a:t>Api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搜尋關鍵字取得頻道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並整理為 </a:t>
            </a:r>
            <a:r>
              <a:rPr lang="en-US" altLang="zh-TW" sz="1200" dirty="0" smtClean="0"/>
              <a:t>.</a:t>
            </a:r>
            <a:r>
              <a:rPr lang="en-US" altLang="zh-TW" sz="1200" dirty="0" err="1" smtClean="0"/>
              <a:t>Json</a:t>
            </a:r>
            <a:r>
              <a:rPr lang="zh-TW" altLang="en-US" sz="1200" dirty="0" smtClean="0"/>
              <a:t> 檔案輸出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5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en-US" altLang="zh-TW" dirty="0" smtClean="0"/>
              <a:t> DATA API:</a:t>
            </a:r>
            <a:r>
              <a:rPr lang="zh-TW" altLang="en-US" dirty="0" smtClean="0"/>
              <a:t> 使用 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DATA API </a:t>
            </a:r>
            <a:r>
              <a:rPr lang="zh-TW" altLang="en-US" dirty="0" smtClean="0"/>
              <a:t>來進行對關鍵字搜尋並顯示資料。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: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套件將執行完畢之程式以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之格式輸出方便未來之使用。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: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練習使用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練習版本控制，養成定期上傳及同步資料進行異地作業及共同開發。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76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上半段為 </a:t>
            </a:r>
            <a:r>
              <a:rPr lang="en-US" altLang="zh-TW" dirty="0" err="1" smtClean="0"/>
              <a:t>Api</a:t>
            </a:r>
            <a:r>
              <a:rPr lang="zh-TW" altLang="en-US" baseline="0" dirty="0" smtClean="0"/>
              <a:t> 給予之範例，用來呼叫驗證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開始為呼叫的條件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5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這邊是把需要的值事先放入自己創立的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及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dict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方便後續處理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TotalResult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跟 </a:t>
            </a:r>
            <a:r>
              <a:rPr lang="en-US" altLang="zh-TW" baseline="0" dirty="0" err="1" smtClean="0"/>
              <a:t>resultPerpage</a:t>
            </a:r>
            <a:r>
              <a:rPr lang="zh-TW" altLang="en-US" baseline="0" dirty="0" smtClean="0"/>
              <a:t> 是要做為換頁功能要執行幾次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nextPageToken</a:t>
            </a:r>
            <a:r>
              <a:rPr lang="zh-TW" altLang="en-US" baseline="0" dirty="0" smtClean="0"/>
              <a:t>是判斷是否需要換頁，並代入下次的 </a:t>
            </a:r>
            <a:r>
              <a:rPr lang="en-US" altLang="zh-TW" baseline="0" dirty="0" smtClean="0"/>
              <a:t>request</a:t>
            </a:r>
            <a:r>
              <a:rPr lang="zh-TW" altLang="en-US" baseline="0" dirty="0" smtClean="0"/>
              <a:t> 呼叫來取得下一頁的資料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1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是算個 </a:t>
            </a:r>
            <a:r>
              <a:rPr lang="en-US" altLang="zh-TW" dirty="0" smtClean="0"/>
              <a:t>list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假設這一頁有 </a:t>
            </a:r>
            <a:r>
              <a:rPr lang="en-US" altLang="zh-TW" dirty="0" smtClean="0"/>
              <a:t>50 </a:t>
            </a:r>
            <a:r>
              <a:rPr lang="zh-TW" altLang="en-US" dirty="0" smtClean="0"/>
              <a:t>個  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 代表他抓到 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個頻道，再依序把這些資料 </a:t>
            </a:r>
            <a:r>
              <a:rPr lang="en-US" altLang="zh-TW" dirty="0" smtClean="0"/>
              <a:t>append </a:t>
            </a:r>
            <a:r>
              <a:rPr lang="zh-TW" altLang="en-US" dirty="0" smtClean="0"/>
              <a:t>進我們所建立的 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8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 </a:t>
            </a:r>
            <a:r>
              <a:rPr lang="en-US" altLang="zh-TW" dirty="0" err="1" smtClean="0"/>
              <a:t>ResultnextPageToken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不是空的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smtClean="0"/>
              <a:t>//</a:t>
            </a:r>
            <a:r>
              <a:rPr lang="zh-TW" altLang="en-US" baseline="0" dirty="0" smtClean="0"/>
              <a:t> 求商 去掉小數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4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700" dirty="0" smtClean="0"/>
              <a:t>將輸入的參數之接口進行統一，如 </a:t>
            </a:r>
            <a:r>
              <a:rPr lang="en-US" altLang="zh-TW" sz="1700" dirty="0" smtClean="0"/>
              <a:t>request </a:t>
            </a:r>
            <a:r>
              <a:rPr lang="zh-TW" altLang="en-US" sz="1700" dirty="0" smtClean="0"/>
              <a:t>使用太多重複之資料。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5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700" dirty="0" smtClean="0"/>
              <a:t>搭配其他程式傳入之關鍵字，使用此套件所回傳之 </a:t>
            </a:r>
            <a:r>
              <a:rPr lang="en-US" altLang="zh-TW" sz="1700" dirty="0" smtClean="0"/>
              <a:t>Channel ID</a:t>
            </a:r>
            <a:r>
              <a:rPr lang="zh-TW" altLang="en-US" sz="1700" dirty="0" smtClean="0"/>
              <a:t> 值列出有關此關鍵字之所有影片，達成搜尋及展示之功能。</a:t>
            </a:r>
            <a:endParaRPr lang="en-US" altLang="zh-TW" sz="17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1C51-1C27-4663-B210-5D65EEF15C6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3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4/21/2021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3382" TargetMode="External"/><Relationship Id="rId2" Type="http://schemas.openxmlformats.org/officeDocument/2006/relationships/hyperlink" Target="https://developers.google.com/youtube/v3/docs/search/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zh-TW" altLang="en-US" sz="6000" dirty="0" smtClean="0"/>
              <a:t>期末報告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PYON340110</a:t>
            </a:r>
            <a:r>
              <a:rPr lang="en-US" altLang="zh-TW" dirty="0"/>
              <a:t>	</a:t>
            </a:r>
            <a:r>
              <a:rPr lang="zh-TW" altLang="en-US" dirty="0" smtClean="0"/>
              <a:t>倪子翔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5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整理資料</a:t>
            </a:r>
            <a:endParaRPr lang="zh-TW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43" y="3257467"/>
            <a:ext cx="6535063" cy="118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整理資料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35" y="1600200"/>
            <a:ext cx="658148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8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整理資料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9" y="1600200"/>
            <a:ext cx="721571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53400" cy="178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02" y="3500529"/>
            <a:ext cx="3456384" cy="312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8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待修正處及未來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待修正處：</a:t>
            </a:r>
            <a:endParaRPr lang="en-US" altLang="zh-TW" sz="2000" dirty="0" smtClean="0"/>
          </a:p>
          <a:p>
            <a:endParaRPr lang="en-US" altLang="zh-TW" sz="2000" dirty="0"/>
          </a:p>
          <a:p>
            <a:pPr lvl="1"/>
            <a:r>
              <a:rPr lang="zh-TW" altLang="en-US" sz="1700" dirty="0" smtClean="0"/>
              <a:t>可以在第一次執行時即判斷是否有複數頁面。</a:t>
            </a:r>
            <a:endParaRPr lang="en-US" altLang="zh-TW" sz="1700" dirty="0" smtClean="0"/>
          </a:p>
          <a:p>
            <a:endParaRPr lang="en-US" altLang="zh-TW" sz="2000" dirty="0" smtClean="0"/>
          </a:p>
          <a:p>
            <a:pPr lvl="1"/>
            <a:r>
              <a:rPr lang="zh-TW" altLang="en-US" sz="1700" dirty="0"/>
              <a:t>將輸入的</a:t>
            </a:r>
            <a:r>
              <a:rPr lang="zh-TW" altLang="en-US" sz="1700" dirty="0" smtClean="0"/>
              <a:t>參數之接口進行</a:t>
            </a:r>
            <a:r>
              <a:rPr lang="zh-TW" altLang="en-US" sz="1700" dirty="0" smtClean="0"/>
              <a:t>統一</a:t>
            </a:r>
            <a:endParaRPr lang="en-US" altLang="zh-TW" sz="17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6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待修正處及未來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未來</a:t>
            </a:r>
            <a:r>
              <a:rPr lang="zh-TW" altLang="en-US" sz="2000" dirty="0" smtClean="0"/>
              <a:t>展望：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r>
              <a:rPr lang="zh-TW" altLang="en-US" sz="1700" dirty="0" smtClean="0"/>
              <a:t>將此功能延續至下一課程作為網頁套件之一。</a:t>
            </a:r>
            <a:endParaRPr lang="en-US" altLang="zh-TW" sz="1700" dirty="0" smtClean="0"/>
          </a:p>
          <a:p>
            <a:pPr lvl="1"/>
            <a:endParaRPr lang="en-US" altLang="zh-TW" sz="1700" dirty="0" smtClean="0"/>
          </a:p>
          <a:p>
            <a:pPr lvl="1"/>
            <a:r>
              <a:rPr lang="zh-TW" altLang="en-US" sz="1700" dirty="0" smtClean="0"/>
              <a:t>搭配其他程式傳入之</a:t>
            </a:r>
            <a:r>
              <a:rPr lang="zh-TW" altLang="en-US" sz="1700" dirty="0" smtClean="0"/>
              <a:t>關鍵字來使用</a:t>
            </a:r>
            <a:r>
              <a:rPr lang="zh-TW" altLang="en-US" sz="1700" dirty="0" smtClean="0"/>
              <a:t>此</a:t>
            </a:r>
            <a:r>
              <a:rPr lang="zh-TW" altLang="en-US" sz="1700" dirty="0" smtClean="0"/>
              <a:t>套件。</a:t>
            </a:r>
            <a:endParaRPr lang="en-US" altLang="zh-TW" sz="17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14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en-US" altLang="zh-TW" dirty="0" smtClean="0"/>
              <a:t> DATA API: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developers.google.com/youtube/v3/docs/search/list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套件之操作與編碼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ithelp.ithome.com.tw/articles/10203382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26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92" y="1600200"/>
            <a:ext cx="507956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1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65" y="1600200"/>
            <a:ext cx="353101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0" y="1600200"/>
            <a:ext cx="607450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程式碼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取得內容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過濾</a:t>
            </a:r>
            <a:r>
              <a:rPr lang="zh-TW" altLang="en-US" sz="2000" dirty="0" smtClean="0"/>
              <a:t>資料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輸出結果</a:t>
            </a:r>
            <a:endParaRPr lang="en-US" altLang="zh-TW" sz="2000" dirty="0" smtClean="0"/>
          </a:p>
          <a:p>
            <a:endParaRPr lang="en-US" altLang="zh-TW" dirty="0" smtClean="0"/>
          </a:p>
          <a:p>
            <a:r>
              <a:rPr lang="zh-TW" altLang="en-US" dirty="0"/>
              <a:t>待</a:t>
            </a:r>
            <a:r>
              <a:rPr lang="zh-TW" altLang="en-US" dirty="0" smtClean="0"/>
              <a:t>修正處及未來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5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1.	</a:t>
            </a:r>
            <a:r>
              <a:rPr lang="en-US" altLang="zh-TW" dirty="0" err="1" smtClean="0"/>
              <a:t>Youtube</a:t>
            </a:r>
            <a:r>
              <a:rPr lang="en-US" altLang="zh-TW" dirty="0" smtClean="0"/>
              <a:t> DATA API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2.	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	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</a:t>
            </a:r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58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取得內容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46" y="1600200"/>
            <a:ext cx="608025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3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取得內容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554115" cy="19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3559223"/>
            <a:ext cx="66247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/>
              <a:t>Part: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Search().list() </a:t>
            </a:r>
            <a:r>
              <a:rPr lang="zh-TW" altLang="en-US" dirty="0" smtClean="0"/>
              <a:t>中推薦使用 </a:t>
            </a:r>
            <a:r>
              <a:rPr lang="en-US" altLang="zh-TW" dirty="0" smtClean="0"/>
              <a:t>Snippet </a:t>
            </a:r>
            <a:r>
              <a:rPr lang="zh-TW" altLang="en-US" dirty="0" smtClean="0"/>
              <a:t>進行搜索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搜尋片段內容</a:t>
            </a:r>
            <a:r>
              <a:rPr lang="en-US" altLang="zh-TW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/>
              <a:t>q: </a:t>
            </a:r>
            <a:r>
              <a:rPr lang="zh-TW" altLang="en-US" dirty="0" smtClean="0"/>
              <a:t>欲搜尋之關鍵字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err="1" smtClean="0"/>
              <a:t>maxResults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每一頁最多顯示之項目數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err="1" smtClean="0"/>
              <a:t>relevanceLanguage</a:t>
            </a:r>
            <a:r>
              <a:rPr lang="en-US" altLang="zh-TW" dirty="0" smtClean="0"/>
              <a:t>: </a:t>
            </a:r>
            <a:r>
              <a:rPr lang="zh-TW" altLang="en-US" dirty="0"/>
              <a:t>欲搜尋</a:t>
            </a:r>
            <a:r>
              <a:rPr lang="zh-TW" altLang="en-US" dirty="0" smtClean="0"/>
              <a:t>之影片或頻道之相關語言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smtClean="0"/>
              <a:t>Type: </a:t>
            </a:r>
            <a:r>
              <a:rPr lang="zh-TW" altLang="en-US" dirty="0" smtClean="0"/>
              <a:t>本次搜尋以「頻道」為目標</a:t>
            </a: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err="1" smtClean="0"/>
              <a:t>nextPageToken</a:t>
            </a:r>
            <a:r>
              <a:rPr lang="en-US" altLang="zh-TW" dirty="0" smtClean="0"/>
              <a:t>: </a:t>
            </a:r>
            <a:r>
              <a:rPr lang="zh-TW" altLang="en-US" dirty="0" smtClean="0"/>
              <a:t>若搜尋之結果超過最大上限則顯示此參數，後續使用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取得內容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84984"/>
            <a:ext cx="3886200" cy="114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5092280" cy="364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取得內容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最終想取得之資料為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err="1" smtClean="0"/>
              <a:t>ChannelTitle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ChannelID</a:t>
            </a:r>
            <a:endParaRPr lang="en-US" altLang="zh-TW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3820058" cy="105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3867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0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取得內容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最終想取得之資料為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err="1" smtClean="0"/>
              <a:t>ChannelTitle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ChannelID</a:t>
            </a:r>
            <a:endParaRPr lang="en-US" altLang="zh-TW" sz="2000" dirty="0"/>
          </a:p>
        </p:txBody>
      </p:sp>
      <p:pic>
        <p:nvPicPr>
          <p:cNvPr id="6" name="內容版面配置區 9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276872"/>
            <a:ext cx="6784679" cy="2744174"/>
          </a:xfrm>
        </p:spPr>
      </p:pic>
    </p:spTree>
    <p:extLst>
      <p:ext uri="{BB962C8B-B14F-4D97-AF65-F5344CB8AC3E}">
        <p14:creationId xmlns:p14="http://schemas.microsoft.com/office/powerpoint/2010/main" val="14230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程式碼介紹 </a:t>
            </a:r>
            <a:r>
              <a:rPr lang="en-US" altLang="zh-TW" dirty="0"/>
              <a:t>–</a:t>
            </a:r>
            <a:r>
              <a:rPr lang="zh-TW" altLang="en-US" dirty="0"/>
              <a:t> 取得內容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3886200" cy="96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內容版面配置區 9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257671" cy="3744416"/>
          </a:xfrm>
        </p:spPr>
      </p:pic>
    </p:spTree>
    <p:extLst>
      <p:ext uri="{BB962C8B-B14F-4D97-AF65-F5344CB8AC3E}">
        <p14:creationId xmlns:p14="http://schemas.microsoft.com/office/powerpoint/2010/main" val="39291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358</TotalTime>
  <Words>496</Words>
  <Application>Microsoft Office PowerPoint</Application>
  <PresentationFormat>如螢幕大小 (4:3)</PresentationFormat>
  <Paragraphs>102</Paragraphs>
  <Slides>20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中庸</vt:lpstr>
      <vt:lpstr>期末報告  </vt:lpstr>
      <vt:lpstr>大綱</vt:lpstr>
      <vt:lpstr>使用工具</vt:lpstr>
      <vt:lpstr>程式碼介紹 – 取得內容</vt:lpstr>
      <vt:lpstr>程式碼介紹 – 取得內容</vt:lpstr>
      <vt:lpstr>程式碼介紹 – 取得內容</vt:lpstr>
      <vt:lpstr>程式碼介紹 – 取得內容</vt:lpstr>
      <vt:lpstr>程式碼介紹 – 取得內容</vt:lpstr>
      <vt:lpstr>程式碼介紹 – 取得內容</vt:lpstr>
      <vt:lpstr>程式碼介紹 – 整理資料</vt:lpstr>
      <vt:lpstr>程式碼介紹 – 整理資料</vt:lpstr>
      <vt:lpstr>程式碼介紹 – 整理資料</vt:lpstr>
      <vt:lpstr>程式碼介紹 – 輸出結果</vt:lpstr>
      <vt:lpstr>待修正處及未來展望</vt:lpstr>
      <vt:lpstr>待修正處及未來展望</vt:lpstr>
      <vt:lpstr>參考資料</vt:lpstr>
      <vt:lpstr>程式碼</vt:lpstr>
      <vt:lpstr>程式碼</vt:lpstr>
      <vt:lpstr>程式碼</vt:lpstr>
      <vt:lpstr>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ApI</dc:title>
  <dc:creator>Casval</dc:creator>
  <cp:lastModifiedBy>Casval</cp:lastModifiedBy>
  <cp:revision>37</cp:revision>
  <dcterms:created xsi:type="dcterms:W3CDTF">2021-04-20T11:15:22Z</dcterms:created>
  <dcterms:modified xsi:type="dcterms:W3CDTF">2021-04-21T04:22:40Z</dcterms:modified>
</cp:coreProperties>
</file>