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0" r:id="rId7"/>
    <p:sldId id="262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kymind.ai/wiki/neural-network" TargetMode="External"/><Relationship Id="rId1" Type="http://schemas.openxmlformats.org/officeDocument/2006/relationships/hyperlink" Target="https://www.tensorflow.org/" TargetMode="Externa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skymind.ai/wiki/neural-network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8DF2E-E2A2-44DB-8EAA-06C9EE2A035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B3D1ED-80AD-4760-A360-68E2367958B5}">
      <dgm:prSet/>
      <dgm:spPr/>
      <dgm:t>
        <a:bodyPr/>
        <a:lstStyle/>
        <a:p>
          <a:pPr>
            <a:defRPr b="1"/>
          </a:pPr>
          <a:r>
            <a:rPr lang="en-US"/>
            <a:t>Tensorflow by Google </a:t>
          </a:r>
        </a:p>
      </dgm:t>
    </dgm:pt>
    <dgm:pt modelId="{7CBEB2B3-FD13-4DC8-A4F5-6294EBE64167}" type="parTrans" cxnId="{8FA287D1-77B7-40AC-981A-19072EE4F9C2}">
      <dgm:prSet/>
      <dgm:spPr/>
      <dgm:t>
        <a:bodyPr/>
        <a:lstStyle/>
        <a:p>
          <a:endParaRPr lang="en-US"/>
        </a:p>
      </dgm:t>
    </dgm:pt>
    <dgm:pt modelId="{E3131DEC-ADBF-40C4-9816-61E9F611BD1F}" type="sibTrans" cxnId="{8FA287D1-77B7-40AC-981A-19072EE4F9C2}">
      <dgm:prSet/>
      <dgm:spPr/>
      <dgm:t>
        <a:bodyPr/>
        <a:lstStyle/>
        <a:p>
          <a:endParaRPr lang="en-US"/>
        </a:p>
      </dgm:t>
    </dgm:pt>
    <dgm:pt modelId="{13035495-638B-46B2-A464-56C70929E2F0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https://www.tensorflow.org/</a:t>
          </a:r>
          <a:r>
            <a:rPr lang="en-GB"/>
            <a:t> </a:t>
          </a:r>
          <a:endParaRPr lang="en-US"/>
        </a:p>
      </dgm:t>
    </dgm:pt>
    <dgm:pt modelId="{4D414142-7615-4010-B73E-AA9A1D1F779C}" type="parTrans" cxnId="{BD381F9E-BA00-46AF-88AB-570029E77C3E}">
      <dgm:prSet/>
      <dgm:spPr/>
      <dgm:t>
        <a:bodyPr/>
        <a:lstStyle/>
        <a:p>
          <a:endParaRPr lang="en-US"/>
        </a:p>
      </dgm:t>
    </dgm:pt>
    <dgm:pt modelId="{A8CE418E-57F5-4A18-9C6E-453AB70FF2BC}" type="sibTrans" cxnId="{BD381F9E-BA00-46AF-88AB-570029E77C3E}">
      <dgm:prSet/>
      <dgm:spPr/>
      <dgm:t>
        <a:bodyPr/>
        <a:lstStyle/>
        <a:p>
          <a:endParaRPr lang="en-US"/>
        </a:p>
      </dgm:t>
    </dgm:pt>
    <dgm:pt modelId="{CA5828A9-CDD1-47C8-8F1A-9A963B429267}">
      <dgm:prSet/>
      <dgm:spPr/>
      <dgm:t>
        <a:bodyPr/>
        <a:lstStyle/>
        <a:p>
          <a:pPr>
            <a:defRPr b="1"/>
          </a:pPr>
          <a:r>
            <a:rPr lang="en-GB"/>
            <a:t>A Beginner's Guide to Neural Networks and Deep Learning</a:t>
          </a:r>
          <a:endParaRPr lang="en-US"/>
        </a:p>
      </dgm:t>
    </dgm:pt>
    <dgm:pt modelId="{935222FD-855F-48F1-97E4-CAAC8D688C69}" type="parTrans" cxnId="{55FBCB7F-F613-4B3D-8111-198F8663BD35}">
      <dgm:prSet/>
      <dgm:spPr/>
      <dgm:t>
        <a:bodyPr/>
        <a:lstStyle/>
        <a:p>
          <a:endParaRPr lang="en-US"/>
        </a:p>
      </dgm:t>
    </dgm:pt>
    <dgm:pt modelId="{EADB7C1A-3D3A-44C1-A13A-2D1DA521998D}" type="sibTrans" cxnId="{55FBCB7F-F613-4B3D-8111-198F8663BD35}">
      <dgm:prSet/>
      <dgm:spPr/>
      <dgm:t>
        <a:bodyPr/>
        <a:lstStyle/>
        <a:p>
          <a:endParaRPr lang="en-US"/>
        </a:p>
      </dgm:t>
    </dgm:pt>
    <dgm:pt modelId="{B97F456B-103E-4F97-A76C-7B6D4A3C60E7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https://skymind.ai/wiki/neural-network</a:t>
          </a:r>
          <a:endParaRPr lang="en-US"/>
        </a:p>
      </dgm:t>
    </dgm:pt>
    <dgm:pt modelId="{D6F2ED02-D2C9-468C-8DCE-85820052E57F}" type="parTrans" cxnId="{0D95F67D-BF5C-43CF-A71C-CC4EF041FC2A}">
      <dgm:prSet/>
      <dgm:spPr/>
      <dgm:t>
        <a:bodyPr/>
        <a:lstStyle/>
        <a:p>
          <a:endParaRPr lang="en-US"/>
        </a:p>
      </dgm:t>
    </dgm:pt>
    <dgm:pt modelId="{BE98D3C9-750E-454D-8887-156BE4729CDC}" type="sibTrans" cxnId="{0D95F67D-BF5C-43CF-A71C-CC4EF041FC2A}">
      <dgm:prSet/>
      <dgm:spPr/>
      <dgm:t>
        <a:bodyPr/>
        <a:lstStyle/>
        <a:p>
          <a:endParaRPr lang="en-US"/>
        </a:p>
      </dgm:t>
    </dgm:pt>
    <dgm:pt modelId="{5B41C659-1465-4E6E-B444-FEAC368A551E}" type="pres">
      <dgm:prSet presAssocID="{8F28DF2E-E2A2-44DB-8EAA-06C9EE2A035E}" presName="root" presStyleCnt="0">
        <dgm:presLayoutVars>
          <dgm:dir/>
          <dgm:resizeHandles val="exact"/>
        </dgm:presLayoutVars>
      </dgm:prSet>
      <dgm:spPr/>
    </dgm:pt>
    <dgm:pt modelId="{D7FD9A4F-F3C2-47FB-95AA-526933B43284}" type="pres">
      <dgm:prSet presAssocID="{AAB3D1ED-80AD-4760-A360-68E2367958B5}" presName="compNode" presStyleCnt="0"/>
      <dgm:spPr/>
    </dgm:pt>
    <dgm:pt modelId="{3CAC36AF-30AB-4183-B71D-28AE34D88042}" type="pres">
      <dgm:prSet presAssocID="{AAB3D1ED-80AD-4760-A360-68E2367958B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1FADF81-3FD6-4819-98CF-76FE6A9C4646}" type="pres">
      <dgm:prSet presAssocID="{AAB3D1ED-80AD-4760-A360-68E2367958B5}" presName="iconSpace" presStyleCnt="0"/>
      <dgm:spPr/>
    </dgm:pt>
    <dgm:pt modelId="{549856C0-8C8C-4E87-BBA8-A1657AB6F659}" type="pres">
      <dgm:prSet presAssocID="{AAB3D1ED-80AD-4760-A360-68E2367958B5}" presName="parTx" presStyleLbl="revTx" presStyleIdx="0" presStyleCnt="4">
        <dgm:presLayoutVars>
          <dgm:chMax val="0"/>
          <dgm:chPref val="0"/>
        </dgm:presLayoutVars>
      </dgm:prSet>
      <dgm:spPr/>
    </dgm:pt>
    <dgm:pt modelId="{DAF078A6-CB94-4659-98E1-F8662BD554C5}" type="pres">
      <dgm:prSet presAssocID="{AAB3D1ED-80AD-4760-A360-68E2367958B5}" presName="txSpace" presStyleCnt="0"/>
      <dgm:spPr/>
    </dgm:pt>
    <dgm:pt modelId="{B27014F0-1C08-4336-8190-3AD81656D36A}" type="pres">
      <dgm:prSet presAssocID="{AAB3D1ED-80AD-4760-A360-68E2367958B5}" presName="desTx" presStyleLbl="revTx" presStyleIdx="1" presStyleCnt="4">
        <dgm:presLayoutVars/>
      </dgm:prSet>
      <dgm:spPr/>
    </dgm:pt>
    <dgm:pt modelId="{0B618B21-216E-43E3-BB87-320907E3DF5A}" type="pres">
      <dgm:prSet presAssocID="{E3131DEC-ADBF-40C4-9816-61E9F611BD1F}" presName="sibTrans" presStyleCnt="0"/>
      <dgm:spPr/>
    </dgm:pt>
    <dgm:pt modelId="{8E4DEF48-E60A-4AEA-AD11-4DE0E5F96B41}" type="pres">
      <dgm:prSet presAssocID="{CA5828A9-CDD1-47C8-8F1A-9A963B429267}" presName="compNode" presStyleCnt="0"/>
      <dgm:spPr/>
    </dgm:pt>
    <dgm:pt modelId="{AA54BF73-240B-499C-8018-41A3F31F570B}" type="pres">
      <dgm:prSet presAssocID="{CA5828A9-CDD1-47C8-8F1A-9A963B42926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E47379A-627E-4E97-88AB-62E5AAA7C06E}" type="pres">
      <dgm:prSet presAssocID="{CA5828A9-CDD1-47C8-8F1A-9A963B429267}" presName="iconSpace" presStyleCnt="0"/>
      <dgm:spPr/>
    </dgm:pt>
    <dgm:pt modelId="{F902033A-C0C8-4FE9-9834-47659A9A2EF2}" type="pres">
      <dgm:prSet presAssocID="{CA5828A9-CDD1-47C8-8F1A-9A963B429267}" presName="parTx" presStyleLbl="revTx" presStyleIdx="2" presStyleCnt="4">
        <dgm:presLayoutVars>
          <dgm:chMax val="0"/>
          <dgm:chPref val="0"/>
        </dgm:presLayoutVars>
      </dgm:prSet>
      <dgm:spPr/>
    </dgm:pt>
    <dgm:pt modelId="{CC1A9482-95AE-49F2-B03D-633A6E6A3CD4}" type="pres">
      <dgm:prSet presAssocID="{CA5828A9-CDD1-47C8-8F1A-9A963B429267}" presName="txSpace" presStyleCnt="0"/>
      <dgm:spPr/>
    </dgm:pt>
    <dgm:pt modelId="{E3AF4866-0679-43FF-A49C-AE7C77624E0D}" type="pres">
      <dgm:prSet presAssocID="{CA5828A9-CDD1-47C8-8F1A-9A963B429267}" presName="desTx" presStyleLbl="revTx" presStyleIdx="3" presStyleCnt="4">
        <dgm:presLayoutVars/>
      </dgm:prSet>
      <dgm:spPr/>
    </dgm:pt>
  </dgm:ptLst>
  <dgm:cxnLst>
    <dgm:cxn modelId="{F129A416-2CC0-471E-9108-E3E8E18D66AF}" type="presOf" srcId="{B97F456B-103E-4F97-A76C-7B6D4A3C60E7}" destId="{E3AF4866-0679-43FF-A49C-AE7C77624E0D}" srcOrd="0" destOrd="0" presId="urn:microsoft.com/office/officeart/2018/5/layout/CenteredIconLabelDescriptionList"/>
    <dgm:cxn modelId="{29E30721-0847-4DAB-A658-7523E820023C}" type="presOf" srcId="{13035495-638B-46B2-A464-56C70929E2F0}" destId="{B27014F0-1C08-4336-8190-3AD81656D36A}" srcOrd="0" destOrd="0" presId="urn:microsoft.com/office/officeart/2018/5/layout/CenteredIconLabelDescriptionList"/>
    <dgm:cxn modelId="{2540067B-A1B4-4D72-B36A-2FAAFE0EF6B8}" type="presOf" srcId="{8F28DF2E-E2A2-44DB-8EAA-06C9EE2A035E}" destId="{5B41C659-1465-4E6E-B444-FEAC368A551E}" srcOrd="0" destOrd="0" presId="urn:microsoft.com/office/officeart/2018/5/layout/CenteredIconLabelDescriptionList"/>
    <dgm:cxn modelId="{0D95F67D-BF5C-43CF-A71C-CC4EF041FC2A}" srcId="{CA5828A9-CDD1-47C8-8F1A-9A963B429267}" destId="{B97F456B-103E-4F97-A76C-7B6D4A3C60E7}" srcOrd="0" destOrd="0" parTransId="{D6F2ED02-D2C9-468C-8DCE-85820052E57F}" sibTransId="{BE98D3C9-750E-454D-8887-156BE4729CDC}"/>
    <dgm:cxn modelId="{55FBCB7F-F613-4B3D-8111-198F8663BD35}" srcId="{8F28DF2E-E2A2-44DB-8EAA-06C9EE2A035E}" destId="{CA5828A9-CDD1-47C8-8F1A-9A963B429267}" srcOrd="1" destOrd="0" parTransId="{935222FD-855F-48F1-97E4-CAAC8D688C69}" sibTransId="{EADB7C1A-3D3A-44C1-A13A-2D1DA521998D}"/>
    <dgm:cxn modelId="{2B5B6787-FE9E-405D-B869-909A96119B01}" type="presOf" srcId="{CA5828A9-CDD1-47C8-8F1A-9A963B429267}" destId="{F902033A-C0C8-4FE9-9834-47659A9A2EF2}" srcOrd="0" destOrd="0" presId="urn:microsoft.com/office/officeart/2018/5/layout/CenteredIconLabelDescriptionList"/>
    <dgm:cxn modelId="{BD381F9E-BA00-46AF-88AB-570029E77C3E}" srcId="{AAB3D1ED-80AD-4760-A360-68E2367958B5}" destId="{13035495-638B-46B2-A464-56C70929E2F0}" srcOrd="0" destOrd="0" parTransId="{4D414142-7615-4010-B73E-AA9A1D1F779C}" sibTransId="{A8CE418E-57F5-4A18-9C6E-453AB70FF2BC}"/>
    <dgm:cxn modelId="{06E1EFBC-C8DA-43DC-A0A8-8430D4060BC6}" type="presOf" srcId="{AAB3D1ED-80AD-4760-A360-68E2367958B5}" destId="{549856C0-8C8C-4E87-BBA8-A1657AB6F659}" srcOrd="0" destOrd="0" presId="urn:microsoft.com/office/officeart/2018/5/layout/CenteredIconLabelDescriptionList"/>
    <dgm:cxn modelId="{8FA287D1-77B7-40AC-981A-19072EE4F9C2}" srcId="{8F28DF2E-E2A2-44DB-8EAA-06C9EE2A035E}" destId="{AAB3D1ED-80AD-4760-A360-68E2367958B5}" srcOrd="0" destOrd="0" parTransId="{7CBEB2B3-FD13-4DC8-A4F5-6294EBE64167}" sibTransId="{E3131DEC-ADBF-40C4-9816-61E9F611BD1F}"/>
    <dgm:cxn modelId="{FD94941F-C587-4D3B-AED0-B909E4CB5AFD}" type="presParOf" srcId="{5B41C659-1465-4E6E-B444-FEAC368A551E}" destId="{D7FD9A4F-F3C2-47FB-95AA-526933B43284}" srcOrd="0" destOrd="0" presId="urn:microsoft.com/office/officeart/2018/5/layout/CenteredIconLabelDescriptionList"/>
    <dgm:cxn modelId="{3CBD0673-7631-40EB-A641-7AA6121A1CAD}" type="presParOf" srcId="{D7FD9A4F-F3C2-47FB-95AA-526933B43284}" destId="{3CAC36AF-30AB-4183-B71D-28AE34D88042}" srcOrd="0" destOrd="0" presId="urn:microsoft.com/office/officeart/2018/5/layout/CenteredIconLabelDescriptionList"/>
    <dgm:cxn modelId="{5DCB354F-0CA6-4231-B6BC-4252746D28D6}" type="presParOf" srcId="{D7FD9A4F-F3C2-47FB-95AA-526933B43284}" destId="{A1FADF81-3FD6-4819-98CF-76FE6A9C4646}" srcOrd="1" destOrd="0" presId="urn:microsoft.com/office/officeart/2018/5/layout/CenteredIconLabelDescriptionList"/>
    <dgm:cxn modelId="{A6C0B81A-85B1-40E4-B6FC-7E7A2D36C66E}" type="presParOf" srcId="{D7FD9A4F-F3C2-47FB-95AA-526933B43284}" destId="{549856C0-8C8C-4E87-BBA8-A1657AB6F659}" srcOrd="2" destOrd="0" presId="urn:microsoft.com/office/officeart/2018/5/layout/CenteredIconLabelDescriptionList"/>
    <dgm:cxn modelId="{678DE708-0A41-4298-80E5-BFAD1AE19726}" type="presParOf" srcId="{D7FD9A4F-F3C2-47FB-95AA-526933B43284}" destId="{DAF078A6-CB94-4659-98E1-F8662BD554C5}" srcOrd="3" destOrd="0" presId="urn:microsoft.com/office/officeart/2018/5/layout/CenteredIconLabelDescriptionList"/>
    <dgm:cxn modelId="{E32D5403-04FE-43E3-96D8-58DA1E2F93E2}" type="presParOf" srcId="{D7FD9A4F-F3C2-47FB-95AA-526933B43284}" destId="{B27014F0-1C08-4336-8190-3AD81656D36A}" srcOrd="4" destOrd="0" presId="urn:microsoft.com/office/officeart/2018/5/layout/CenteredIconLabelDescriptionList"/>
    <dgm:cxn modelId="{1B66CDEF-6E88-4865-9673-F2E4087BD98A}" type="presParOf" srcId="{5B41C659-1465-4E6E-B444-FEAC368A551E}" destId="{0B618B21-216E-43E3-BB87-320907E3DF5A}" srcOrd="1" destOrd="0" presId="urn:microsoft.com/office/officeart/2018/5/layout/CenteredIconLabelDescriptionList"/>
    <dgm:cxn modelId="{231CF3EC-9290-4EDF-ACFC-C3DADAC6109D}" type="presParOf" srcId="{5B41C659-1465-4E6E-B444-FEAC368A551E}" destId="{8E4DEF48-E60A-4AEA-AD11-4DE0E5F96B41}" srcOrd="2" destOrd="0" presId="urn:microsoft.com/office/officeart/2018/5/layout/CenteredIconLabelDescriptionList"/>
    <dgm:cxn modelId="{0F6E58E0-6A2E-4B82-B1A5-9249E2B3597F}" type="presParOf" srcId="{8E4DEF48-E60A-4AEA-AD11-4DE0E5F96B41}" destId="{AA54BF73-240B-499C-8018-41A3F31F570B}" srcOrd="0" destOrd="0" presId="urn:microsoft.com/office/officeart/2018/5/layout/CenteredIconLabelDescriptionList"/>
    <dgm:cxn modelId="{421699BA-999D-48D3-82A4-1B445107617D}" type="presParOf" srcId="{8E4DEF48-E60A-4AEA-AD11-4DE0E5F96B41}" destId="{7E47379A-627E-4E97-88AB-62E5AAA7C06E}" srcOrd="1" destOrd="0" presId="urn:microsoft.com/office/officeart/2018/5/layout/CenteredIconLabelDescriptionList"/>
    <dgm:cxn modelId="{32C56167-E1CC-44E6-8B47-C9D048843C2E}" type="presParOf" srcId="{8E4DEF48-E60A-4AEA-AD11-4DE0E5F96B41}" destId="{F902033A-C0C8-4FE9-9834-47659A9A2EF2}" srcOrd="2" destOrd="0" presId="urn:microsoft.com/office/officeart/2018/5/layout/CenteredIconLabelDescriptionList"/>
    <dgm:cxn modelId="{7E9503A2-E5FA-4EF7-BE2C-D84B2130A080}" type="presParOf" srcId="{8E4DEF48-E60A-4AEA-AD11-4DE0E5F96B41}" destId="{CC1A9482-95AE-49F2-B03D-633A6E6A3CD4}" srcOrd="3" destOrd="0" presId="urn:microsoft.com/office/officeart/2018/5/layout/CenteredIconLabelDescriptionList"/>
    <dgm:cxn modelId="{A312E002-D346-4B01-B42A-5AAFF04D721E}" type="presParOf" srcId="{8E4DEF48-E60A-4AEA-AD11-4DE0E5F96B41}" destId="{E3AF4866-0679-43FF-A49C-AE7C77624E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36AF-30AB-4183-B71D-28AE34D88042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856C0-8C8C-4E87-BBA8-A1657AB6F659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Tensorflow by Google </a:t>
          </a:r>
        </a:p>
      </dsp:txBody>
      <dsp:txXfrm>
        <a:off x="559800" y="2474724"/>
        <a:ext cx="4320000" cy="648000"/>
      </dsp:txXfrm>
    </dsp:sp>
    <dsp:sp modelId="{B27014F0-1C08-4336-8190-3AD81656D36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3"/>
            </a:rPr>
            <a:t>https://www.tensorflow.org/</a:t>
          </a:r>
          <a:r>
            <a:rPr lang="en-GB" sz="1700" kern="1200"/>
            <a:t> </a:t>
          </a:r>
          <a:endParaRPr lang="en-US" sz="1700" kern="1200"/>
        </a:p>
      </dsp:txBody>
      <dsp:txXfrm>
        <a:off x="559800" y="3175807"/>
        <a:ext cx="4320000" cy="326934"/>
      </dsp:txXfrm>
    </dsp:sp>
    <dsp:sp modelId="{AA54BF73-240B-499C-8018-41A3F31F570B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2033A-C0C8-4FE9-9834-47659A9A2EF2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A Beginner's Guide to Neural Networks and Deep Learning</a:t>
          </a:r>
          <a:endParaRPr lang="en-US" sz="2300" kern="1200"/>
        </a:p>
      </dsp:txBody>
      <dsp:txXfrm>
        <a:off x="5635800" y="2474724"/>
        <a:ext cx="4320000" cy="648000"/>
      </dsp:txXfrm>
    </dsp:sp>
    <dsp:sp modelId="{E3AF4866-0679-43FF-A49C-AE7C77624E0D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6"/>
            </a:rPr>
            <a:t>https://skymind.ai/wiki/neural-network</a:t>
          </a:r>
          <a:endParaRPr lang="en-US" sz="1700" kern="120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BAF9-E37C-4891-B4FD-3C1D9296C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F910-9888-45BB-B37A-084C1CF3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5F26-5879-4B94-9BA3-461D0551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FD04-745C-4261-9A4A-E88371F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A0DB-44DE-4369-B0A1-A4B628A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5312-5742-460E-832A-97FA9327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788C-87A7-4EA9-BD5D-F7A9FC26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E763-183D-45BE-8BFE-DF8E0F58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4BE-5E11-4EF7-9288-EDB5C0D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5FF-0605-4DBC-B267-977D5AF6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82A75-2CEF-4874-AC5A-E7BC4831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C28F-7CF5-4627-8666-569604D0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C95B-9414-434F-AF7D-98B287B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089C-F95E-41D3-B4F3-07EE628B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509-AB68-4CF4-9CE7-F8DCC64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2064-131C-4C37-8C60-BBDDE6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71BA-7F5E-4325-8A45-84D14604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7EE4-8A65-4C4B-82F9-CF5D2F1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8F74-1492-4862-B13B-0396C1D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A3E7-439D-4742-8527-DC38983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A1E-66A6-4FB5-A73D-4C8FF33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700D0-9DAC-4ECD-B788-D7AA4648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607C-A8E8-41DF-9DE1-B8BEA65B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EA8E-AF18-4EAF-AB9F-830FA05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770E-47C1-412A-9CEE-C50D18E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EAD9-8CC3-413A-B5A4-4F1B2F8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AC09-1A2C-4A32-8109-C7095B75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F463-D640-404C-AA89-EB1D43D2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8D1F-A6BB-450F-8ED9-B1BBC66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8BAC-E2A4-49D3-BE16-C918ACFD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6854-D4D1-488D-9A5E-8CE64B8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3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57C-BCC3-4966-A034-75F1B77F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758A-B992-4A41-AAA2-E731E9E9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FAE5-F09F-4C43-A7EA-DDFE7F72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744A-5CFD-4940-8BFE-A871D6E9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FBD38-A8E8-4ACC-AABD-E37F663F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9832C-57DE-4898-8A8C-356F9BA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4A5BE-820F-45E3-B999-D2FC16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E5D55-2C7E-4051-9491-266FCA51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581F-71C6-4E86-B4E9-F8E96D0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3E263-8369-4795-9A73-65B75AC3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8C3F3-0687-4FB0-AFFB-95BD88D9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5223D-B48B-47AA-ADD5-56F523E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E050-57AB-491A-80FD-3992752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F24A8-DF35-4796-A4C4-F18655F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D59B-A9EE-444A-9E39-590A618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F687-F546-47B1-B44E-C66F14A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1A90-44D9-43B7-8876-4257C156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0686-7B85-4D3D-8A21-AAF2FDDE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1BFF7-09F6-45D5-BECF-27EF961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A84C8-49B5-4587-AC1A-C0B79E0C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5D62-6EF3-412A-A939-94FF943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A10A-F9F1-4402-8F33-ACBDBCD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C813-D4A8-4D47-A2B1-23088F8B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09774-8313-4423-9BB8-318609A4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C4A8-F61B-4A19-9624-125848DB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8AF3-4A15-46F6-9713-00649390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FAA9-0801-494E-AE4F-0AD85B1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A77F-6EA2-4797-B107-69F19E53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2C09-7CBA-476D-8B02-A23A853F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A38B-18BC-492F-8627-23EBEAB0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1DC5-1013-4A84-AE73-2F9955D51463}" type="datetimeFigureOut">
              <a:rPr lang="en-GB" smtClean="0"/>
              <a:t>06/05/2019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6935-8653-4CD0-B2C1-B9DEC49B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058F-1CA0-48F4-9D53-14B023E0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C312-9C75-4F73-8439-F3573FF1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Detectors</a:t>
            </a:r>
            <a:endParaRPr lang="en-GB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4559-E8CB-4B1A-A666-9F62C10D9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Aytan Alakbarova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Aytan Babayeva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Nijat Mursali</a:t>
            </a:r>
            <a:endParaRPr lang="en-GB" sz="2000">
              <a:solidFill>
                <a:schemeClr val="accent1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0BDD09-1B2D-48D5-B1E0-16C17D1E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OBJECT RECOGNITION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FDD07C6-3263-4A4A-9DE4-6961F4A6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Object Recognition is defined as computer vision technique for identifying objects in images or videos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For implementation Machine Learning approach is used such as feature extraction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Our goal is to apply this widely used application for local community purposes such spotting of violent behavior in traffic or crowded places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76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856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1BBFB-445F-42DE-90B0-8794329F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027" y="643467"/>
            <a:ext cx="3363974" cy="1597315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0AA4622-91B3-488C-8663-F043EC02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63" y="1348321"/>
            <a:ext cx="6250769" cy="40004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5D30A-EBA0-4F85-92F9-9ACF851C4015}"/>
              </a:ext>
            </a:extLst>
          </p:cNvPr>
          <p:cNvSpPr txBox="1">
            <a:spLocks/>
          </p:cNvSpPr>
          <p:nvPr/>
        </p:nvSpPr>
        <p:spPr>
          <a:xfrm>
            <a:off x="8172028" y="2638044"/>
            <a:ext cx="3363974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What is TensorFlow API?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 did we use it?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131202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2237A-377D-4C25-B767-E137CE8E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TensorFlow?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91E77F50-76B8-4264-A897-0B5B5EE2E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54250"/>
            <a:ext cx="10905066" cy="40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C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C0BB8-2AF2-488F-9CDC-F00FA1B3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Training/Testing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29EC99-2AF0-425F-A223-73C106EB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280334"/>
            <a:ext cx="7347537" cy="42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BF7B-46C8-4B68-B406-30AB2305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Neural Networks – Binary Classification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1917-58D2-441C-8AB6-FFEE866F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number of examples in the dataset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input size 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output size (which is also called number of classes) </a:t>
            </a:r>
          </a:p>
        </p:txBody>
      </p:sp>
      <p:pic>
        <p:nvPicPr>
          <p:cNvPr id="12" name="Content Placeholder 4" descr="Total Loss&#10;&#10;Description automatically generated">
            <a:extLst>
              <a:ext uri="{FF2B5EF4-FFF2-40B4-BE49-F238E27FC236}">
                <a16:creationId xmlns:a16="http://schemas.microsoft.com/office/drawing/2014/main" id="{72DD0F2E-B5BF-4BF5-BE60-83BB03989A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20" y="643467"/>
            <a:ext cx="6250769" cy="226590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AE814-685E-49C3-920F-EC2BE72A47B4}"/>
              </a:ext>
            </a:extLst>
          </p:cNvPr>
          <p:cNvSpPr txBox="1">
            <a:spLocks/>
          </p:cNvSpPr>
          <p:nvPr/>
        </p:nvSpPr>
        <p:spPr>
          <a:xfrm>
            <a:off x="5297763" y="3001836"/>
            <a:ext cx="609512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0.1 total loss at the end (initially was 4.3)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steps/iterations for training the dataset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of 0.1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92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3CF2-9263-4B1B-ADA7-03ADA01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Cont. Neural Network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94457-6032-42AE-9F0F-C11F4AD0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very simple convolutional neural network network with one hidden layer</a:t>
            </a:r>
          </a:p>
          <a:p>
            <a:r>
              <a:rPr lang="en-GB" sz="2000">
                <a:solidFill>
                  <a:srgbClr val="FFFFFF"/>
                </a:solidFill>
              </a:rPr>
              <a:t>CNNs scan the image with learnable “filters” and extract more and more abstract features at each layer</a:t>
            </a:r>
          </a:p>
          <a:p>
            <a:r>
              <a:rPr lang="en-GB" sz="2000">
                <a:solidFill>
                  <a:srgbClr val="FFFFFF"/>
                </a:solidFill>
              </a:rPr>
              <a:t>takes the flattened image (i.e. 8 x 8 = 64 values) as input</a:t>
            </a:r>
          </a:p>
          <a:p>
            <a:r>
              <a:rPr lang="en-GB" sz="2000">
                <a:solidFill>
                  <a:srgbClr val="FFFFFF"/>
                </a:solidFill>
              </a:rPr>
              <a:t>predicts the parameters of the bounding box 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https://cdn-images-1.medium.com/max/1000/0*wCFG-sVNylo-HWlz.">
            <a:extLst>
              <a:ext uri="{FF2B5EF4-FFF2-40B4-BE49-F238E27FC236}">
                <a16:creationId xmlns:a16="http://schemas.microsoft.com/office/drawing/2014/main" id="{82BCD06A-5ACB-4C3B-B91E-945EA5B1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897" y="2364227"/>
            <a:ext cx="4166313" cy="104157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1000/0*skhg8QlOKh33uhtl.">
            <a:extLst>
              <a:ext uri="{FF2B5EF4-FFF2-40B4-BE49-F238E27FC236}">
                <a16:creationId xmlns:a16="http://schemas.microsoft.com/office/drawing/2014/main" id="{B5407F9B-7612-46BD-9EAA-5F2DA28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801" y="4518765"/>
            <a:ext cx="5116410" cy="1279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2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899F-89B6-43B7-A7C7-E5D6513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Comparison of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A2A0E-2B3F-4915-8A77-8FE41EEEA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7" y="2426818"/>
            <a:ext cx="504433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23BB6C-8537-4EC0-9BAD-AF84F2BCB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81" y="2426818"/>
            <a:ext cx="5060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D090-4ACE-493B-B2FE-C065AC48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CAACA-6A50-45B0-AF4F-79C71DD04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49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51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Detectors</vt:lpstr>
      <vt:lpstr>OBJECT RECOGNITION</vt:lpstr>
      <vt:lpstr>DATA PROCESSING</vt:lpstr>
      <vt:lpstr>What is TensorFlow?</vt:lpstr>
      <vt:lpstr>Training/Testing</vt:lpstr>
      <vt:lpstr>Neural Networks – Binary Classification</vt:lpstr>
      <vt:lpstr>Cont. Neural Network</vt:lpstr>
      <vt:lpstr>Comparison of 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Detectors</dc:title>
  <dc:creator>Nijat Guliyev</dc:creator>
  <cp:lastModifiedBy>Nijat Guliyev</cp:lastModifiedBy>
  <cp:revision>2</cp:revision>
  <dcterms:created xsi:type="dcterms:W3CDTF">2019-05-05T20:51:27Z</dcterms:created>
  <dcterms:modified xsi:type="dcterms:W3CDTF">2019-05-05T20:53:04Z</dcterms:modified>
</cp:coreProperties>
</file>