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D78F-D7C5-4AB5-8319-87D603316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B8726-3CF4-4BF7-936D-A73D1FAA0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CDCFC-D9CD-471B-B92C-333FA90B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6FB-D7A1-4729-A49D-7E3DF9EC6E4F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424E1-28A6-4085-806E-DAF1FBE4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53FCE-7D3C-4912-998C-F57D5246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CF3-DDAE-42B0-8C32-D478BE34D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26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A4FF-69ED-488C-B054-0A1DB4FD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A3C56-490A-4167-A45E-1FD92DA6C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DBA3F-6379-4E1D-BAE1-5712A32F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6FB-D7A1-4729-A49D-7E3DF9EC6E4F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BB79C-BFD0-4BC5-BF3A-6AC5C4FDF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49DD8-D6D3-4730-AD8E-1A1CB2D5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CF3-DDAE-42B0-8C32-D478BE34D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74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D9E4D2-B0B9-47E2-8FD9-25B631E98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EC0D8-A4D1-4F11-8542-912347776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9BA7C-F521-4256-89ED-5FBDE2B5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6FB-D7A1-4729-A49D-7E3DF9EC6E4F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9A025-A1DB-4731-8DB2-41BB2474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F6268-42E3-4F2B-AD53-205BA97A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CF3-DDAE-42B0-8C32-D478BE34D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05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D439-227C-45B3-8D02-0A6941F4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C870B-A66D-4F49-866C-0E8A5E287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9E7FE-9A6F-4096-AB43-AF6CC34D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6FB-D7A1-4729-A49D-7E3DF9EC6E4F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9D23F-BE43-4DFD-9267-0034F29D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86138-0770-48B1-AE39-B85CC01A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CF3-DDAE-42B0-8C32-D478BE34D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48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35EED-BFE9-4E45-BF2A-BA5E09DC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771A8-5958-4337-AE85-A19C9F534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30184-2D93-425C-A646-96008593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6FB-D7A1-4729-A49D-7E3DF9EC6E4F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CE0D2-7854-4B3A-869C-B4BA9647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7432F-6C12-49D8-AEFC-C60A968F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CF3-DDAE-42B0-8C32-D478BE34D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88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9018-B37C-424B-A38F-8D85143B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6B7A-EE36-4159-8292-684BC671B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FFBD9-C01F-4DA1-B18B-485CF5DEB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C5551-66D7-4D6A-A3D9-C47464BAE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6FB-D7A1-4729-A49D-7E3DF9EC6E4F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A2395-D666-4EDB-9017-7A8C3221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8A316-E379-4C6D-8A35-70093DE6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CF3-DDAE-42B0-8C32-D478BE34D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71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3867-D135-482C-9F64-FD648FC9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BDF15-03C6-4C4E-99A3-BE0E98892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3E4BD-7A1A-4AEA-8730-AF0547DB2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0167F-235F-48F7-9ADB-E2350B33B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C69627-11CC-4479-AEF0-88E5AFF1F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BB941-CC6A-4183-A3CC-B8DCC3B47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6FB-D7A1-4729-A49D-7E3DF9EC6E4F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B1EA41-AA75-4CAF-8354-93030254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2AF95-81DB-4ACF-A25F-4E14E7C0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CF3-DDAE-42B0-8C32-D478BE34D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58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C2CB-CCED-4156-A9F0-CBAA7AB5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D5F158-850C-4F94-B248-DAEB29C0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6FB-D7A1-4729-A49D-7E3DF9EC6E4F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889BA-4489-487A-A51C-5F0B2156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D8979-40A2-4ACE-99BA-E5EBE0B2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CF3-DDAE-42B0-8C32-D478BE34D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10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4CCBBC-019A-4CF5-A229-067E1B68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6FB-D7A1-4729-A49D-7E3DF9EC6E4F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98D21-2C8D-4C45-B631-4BFA274C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0CFD4-0AA7-4611-9618-991472DF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CF3-DDAE-42B0-8C32-D478BE34D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74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35B2-E94C-4319-AE19-30D3E725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16B09-02AC-4607-BF37-532CBCC10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C092E-A374-44B6-9730-31DE39843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B2B55-2C35-4268-BCFF-42CADB56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6FB-D7A1-4729-A49D-7E3DF9EC6E4F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97DBD-E60B-4709-95AF-AF4DD62E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E0F00-3322-4AFC-95AE-CB0623A8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CF3-DDAE-42B0-8C32-D478BE34D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66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227F-560B-47AF-9183-9FEDB5D6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D97DFC-1E8B-4796-8F89-3D7B268B2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B3447-2579-4BA7-BBAC-F5CCBCC91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D2432-87CF-4590-A739-DB98EACEF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D6FB-D7A1-4729-A49D-7E3DF9EC6E4F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923AD-6D4D-436D-8B59-31C0C50BB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AB7D4-9D88-4DD8-8538-3BFC6D9F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CF3-DDAE-42B0-8C32-D478BE34D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90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B02054-E56E-40FD-BB1F-E65C78DF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1EF11-BBA5-4E3D-BE18-89BA85C75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D2763-898F-48C9-8F0F-B344F1FDF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6D6FB-D7A1-4729-A49D-7E3DF9EC6E4F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BDDC3-87A8-4562-B606-76921A102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E452F-9DB6-4487-91E6-2FB7140DB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99CF3-DDAE-42B0-8C32-D478BE34D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10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26675-D8EC-49FD-B233-0E7F54171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B5DBF1FC-E60B-4658-BA1F-CFADD5C92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Aytan Babayeva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Mehdi Hajiyev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Nijat Mursali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Ismayil Shahaliyev</a:t>
            </a:r>
          </a:p>
        </p:txBody>
      </p:sp>
    </p:spTree>
    <p:extLst>
      <p:ext uri="{BB962C8B-B14F-4D97-AF65-F5344CB8AC3E}">
        <p14:creationId xmlns:p14="http://schemas.microsoft.com/office/powerpoint/2010/main" val="11216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4CE9-6C13-4D79-BB84-AD4660A59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C68A1-787E-4B39-8F00-12CD52760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64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7B33-B13C-4194-A3DE-272A910E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16ACE-9C0B-4D7D-A3B3-FAB52EF3E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91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C04E-64A2-4BEF-B194-2C7ED94CA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65766-2BF4-4E57-9AE6-3BFA14215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486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Introduction</vt:lpstr>
      <vt:lpstr>Introduction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Nijat Mursali</dc:creator>
  <cp:lastModifiedBy>Nijat Mursali</cp:lastModifiedBy>
  <cp:revision>4</cp:revision>
  <dcterms:created xsi:type="dcterms:W3CDTF">2019-05-10T09:41:03Z</dcterms:created>
  <dcterms:modified xsi:type="dcterms:W3CDTF">2019-05-10T09:45:21Z</dcterms:modified>
</cp:coreProperties>
</file>