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mboohr.com/hr-glossary/human-resources-management-system-hrms/" TargetMode="External"/><Relationship Id="rId1" Type="http://schemas.openxmlformats.org/officeDocument/2006/relationships/hyperlink" Target="https://en.wikipedia.org/wiki/Human_resource_management_system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mboohr.com/hr-glossary/human-resources-management-system-hrms/" TargetMode="External"/><Relationship Id="rId1" Type="http://schemas.openxmlformats.org/officeDocument/2006/relationships/hyperlink" Target="https://en.wikipedia.org/wiki/Human_resource_management_syste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FBA57-CCBB-4C0E-AEDC-525AE5190DCB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5293997-21D7-4C20-A4E6-ECA33D045BA5}">
      <dgm:prSet/>
      <dgm:spPr/>
      <dgm:t>
        <a:bodyPr/>
        <a:lstStyle/>
        <a:p>
          <a:r>
            <a:rPr lang="en-US"/>
            <a:t>Brief information about the HRMS</a:t>
          </a:r>
        </a:p>
      </dgm:t>
    </dgm:pt>
    <dgm:pt modelId="{291F18F8-B723-4BB9-9C27-76E508CA56A0}" type="parTrans" cxnId="{DA4D4548-1D5F-4511-8B63-67AF3CB04B03}">
      <dgm:prSet/>
      <dgm:spPr/>
      <dgm:t>
        <a:bodyPr/>
        <a:lstStyle/>
        <a:p>
          <a:endParaRPr lang="en-US"/>
        </a:p>
      </dgm:t>
    </dgm:pt>
    <dgm:pt modelId="{305E8134-6D9A-40F6-8C0A-5FD7B2BACF61}" type="sibTrans" cxnId="{DA4D4548-1D5F-4511-8B63-67AF3CB04B03}">
      <dgm:prSet/>
      <dgm:spPr/>
      <dgm:t>
        <a:bodyPr/>
        <a:lstStyle/>
        <a:p>
          <a:endParaRPr lang="en-US"/>
        </a:p>
      </dgm:t>
    </dgm:pt>
    <dgm:pt modelId="{20F88353-8D6A-4504-98A0-0D45EC742ECB}">
      <dgm:prSet/>
      <dgm:spPr/>
      <dgm:t>
        <a:bodyPr/>
        <a:lstStyle/>
        <a:p>
          <a:r>
            <a:rPr lang="en-US"/>
            <a:t>Describing functional and nonfunctional requirements </a:t>
          </a:r>
        </a:p>
      </dgm:t>
    </dgm:pt>
    <dgm:pt modelId="{56570351-49C5-4DDF-8BA2-18915B423BF0}" type="parTrans" cxnId="{D6661B35-29CF-40DF-8546-849DF05FF920}">
      <dgm:prSet/>
      <dgm:spPr/>
      <dgm:t>
        <a:bodyPr/>
        <a:lstStyle/>
        <a:p>
          <a:endParaRPr lang="en-US"/>
        </a:p>
      </dgm:t>
    </dgm:pt>
    <dgm:pt modelId="{6C206DAC-998C-4C38-BE11-3A94D9F518C7}" type="sibTrans" cxnId="{D6661B35-29CF-40DF-8546-849DF05FF920}">
      <dgm:prSet/>
      <dgm:spPr/>
      <dgm:t>
        <a:bodyPr/>
        <a:lstStyle/>
        <a:p>
          <a:endParaRPr lang="en-US"/>
        </a:p>
      </dgm:t>
    </dgm:pt>
    <dgm:pt modelId="{AEE7238F-DCF4-4436-BC7D-EBCAC574035D}">
      <dgm:prSet/>
      <dgm:spPr/>
      <dgm:t>
        <a:bodyPr/>
        <a:lstStyle/>
        <a:p>
          <a:r>
            <a:rPr lang="en-US"/>
            <a:t>Describing the diagrams</a:t>
          </a:r>
        </a:p>
      </dgm:t>
    </dgm:pt>
    <dgm:pt modelId="{DACE1E6C-54E3-4535-9F96-69CB37716EFC}" type="parTrans" cxnId="{24FDFFEB-889B-4636-91FA-EB84EAA9E7CE}">
      <dgm:prSet/>
      <dgm:spPr/>
      <dgm:t>
        <a:bodyPr/>
        <a:lstStyle/>
        <a:p>
          <a:endParaRPr lang="en-US"/>
        </a:p>
      </dgm:t>
    </dgm:pt>
    <dgm:pt modelId="{4230C9A3-34FE-4B19-995D-0DBF8895FD9B}" type="sibTrans" cxnId="{24FDFFEB-889B-4636-91FA-EB84EAA9E7CE}">
      <dgm:prSet/>
      <dgm:spPr/>
      <dgm:t>
        <a:bodyPr/>
        <a:lstStyle/>
        <a:p>
          <a:endParaRPr lang="en-US"/>
        </a:p>
      </dgm:t>
    </dgm:pt>
    <dgm:pt modelId="{C60D1013-DF47-4260-A7D1-42259F943B55}">
      <dgm:prSet/>
      <dgm:spPr/>
      <dgm:t>
        <a:bodyPr/>
        <a:lstStyle/>
        <a:p>
          <a:r>
            <a:rPr lang="en-US"/>
            <a:t>Describing the design phase such as classes and methods, data management layer, user interface layer and physical architecture layer</a:t>
          </a:r>
        </a:p>
      </dgm:t>
    </dgm:pt>
    <dgm:pt modelId="{41429136-D7BF-40DB-9FCF-7C1C1BB6015E}" type="parTrans" cxnId="{935283AF-0397-4F8D-A358-FD9F9B6B433C}">
      <dgm:prSet/>
      <dgm:spPr/>
      <dgm:t>
        <a:bodyPr/>
        <a:lstStyle/>
        <a:p>
          <a:endParaRPr lang="en-US"/>
        </a:p>
      </dgm:t>
    </dgm:pt>
    <dgm:pt modelId="{CE31FFBB-5EDE-42D2-BFEE-3E75E89C4447}" type="sibTrans" cxnId="{935283AF-0397-4F8D-A358-FD9F9B6B433C}">
      <dgm:prSet/>
      <dgm:spPr/>
      <dgm:t>
        <a:bodyPr/>
        <a:lstStyle/>
        <a:p>
          <a:endParaRPr lang="en-US"/>
        </a:p>
      </dgm:t>
    </dgm:pt>
    <dgm:pt modelId="{23FA4926-45E8-4147-A035-CDFBC93B4385}">
      <dgm:prSet/>
      <dgm:spPr/>
      <dgm:t>
        <a:bodyPr/>
        <a:lstStyle/>
        <a:p>
          <a:r>
            <a:rPr lang="en-US"/>
            <a:t>Demonstrate the prototype of the software</a:t>
          </a:r>
        </a:p>
      </dgm:t>
    </dgm:pt>
    <dgm:pt modelId="{477C1E5E-8E07-4ED7-B688-52712141283A}" type="parTrans" cxnId="{8F941847-2D53-45A9-8895-2CE6D01F12F4}">
      <dgm:prSet/>
      <dgm:spPr/>
      <dgm:t>
        <a:bodyPr/>
        <a:lstStyle/>
        <a:p>
          <a:endParaRPr lang="en-US"/>
        </a:p>
      </dgm:t>
    </dgm:pt>
    <dgm:pt modelId="{1BA5C5AC-970E-425B-B3F1-2F071961966E}" type="sibTrans" cxnId="{8F941847-2D53-45A9-8895-2CE6D01F12F4}">
      <dgm:prSet/>
      <dgm:spPr/>
      <dgm:t>
        <a:bodyPr/>
        <a:lstStyle/>
        <a:p>
          <a:endParaRPr lang="en-US"/>
        </a:p>
      </dgm:t>
    </dgm:pt>
    <dgm:pt modelId="{C6B1F817-B7F6-4ABE-B420-D1A5F732C1FB}" type="pres">
      <dgm:prSet presAssocID="{A05FBA57-CCBB-4C0E-AEDC-525AE5190DCB}" presName="outerComposite" presStyleCnt="0">
        <dgm:presLayoutVars>
          <dgm:chMax val="5"/>
          <dgm:dir/>
          <dgm:resizeHandles val="exact"/>
        </dgm:presLayoutVars>
      </dgm:prSet>
      <dgm:spPr/>
    </dgm:pt>
    <dgm:pt modelId="{27140A86-0EFA-4C19-9F80-691B1AC0FDA2}" type="pres">
      <dgm:prSet presAssocID="{A05FBA57-CCBB-4C0E-AEDC-525AE5190DCB}" presName="dummyMaxCanvas" presStyleCnt="0">
        <dgm:presLayoutVars/>
      </dgm:prSet>
      <dgm:spPr/>
    </dgm:pt>
    <dgm:pt modelId="{89AB1829-62C4-4783-8500-9EFBD7745C44}" type="pres">
      <dgm:prSet presAssocID="{A05FBA57-CCBB-4C0E-AEDC-525AE5190DCB}" presName="FiveNodes_1" presStyleLbl="node1" presStyleIdx="0" presStyleCnt="5">
        <dgm:presLayoutVars>
          <dgm:bulletEnabled val="1"/>
        </dgm:presLayoutVars>
      </dgm:prSet>
      <dgm:spPr/>
    </dgm:pt>
    <dgm:pt modelId="{F33F2D94-E69B-42FE-B245-6C6101D01694}" type="pres">
      <dgm:prSet presAssocID="{A05FBA57-CCBB-4C0E-AEDC-525AE5190DCB}" presName="FiveNodes_2" presStyleLbl="node1" presStyleIdx="1" presStyleCnt="5">
        <dgm:presLayoutVars>
          <dgm:bulletEnabled val="1"/>
        </dgm:presLayoutVars>
      </dgm:prSet>
      <dgm:spPr/>
    </dgm:pt>
    <dgm:pt modelId="{B455C915-BABD-421A-B58B-492C62CA59DE}" type="pres">
      <dgm:prSet presAssocID="{A05FBA57-CCBB-4C0E-AEDC-525AE5190DCB}" presName="FiveNodes_3" presStyleLbl="node1" presStyleIdx="2" presStyleCnt="5">
        <dgm:presLayoutVars>
          <dgm:bulletEnabled val="1"/>
        </dgm:presLayoutVars>
      </dgm:prSet>
      <dgm:spPr/>
    </dgm:pt>
    <dgm:pt modelId="{35E1A689-C98E-4638-880F-22474894A3DF}" type="pres">
      <dgm:prSet presAssocID="{A05FBA57-CCBB-4C0E-AEDC-525AE5190DCB}" presName="FiveNodes_4" presStyleLbl="node1" presStyleIdx="3" presStyleCnt="5">
        <dgm:presLayoutVars>
          <dgm:bulletEnabled val="1"/>
        </dgm:presLayoutVars>
      </dgm:prSet>
      <dgm:spPr/>
    </dgm:pt>
    <dgm:pt modelId="{3CF516EF-CECD-49AF-A434-33AB85C9A6AC}" type="pres">
      <dgm:prSet presAssocID="{A05FBA57-CCBB-4C0E-AEDC-525AE5190DCB}" presName="FiveNodes_5" presStyleLbl="node1" presStyleIdx="4" presStyleCnt="5">
        <dgm:presLayoutVars>
          <dgm:bulletEnabled val="1"/>
        </dgm:presLayoutVars>
      </dgm:prSet>
      <dgm:spPr/>
    </dgm:pt>
    <dgm:pt modelId="{CE0FE26F-B406-46BF-A169-A8258B4E01EF}" type="pres">
      <dgm:prSet presAssocID="{A05FBA57-CCBB-4C0E-AEDC-525AE5190DCB}" presName="FiveConn_1-2" presStyleLbl="fgAccFollowNode1" presStyleIdx="0" presStyleCnt="4">
        <dgm:presLayoutVars>
          <dgm:bulletEnabled val="1"/>
        </dgm:presLayoutVars>
      </dgm:prSet>
      <dgm:spPr/>
    </dgm:pt>
    <dgm:pt modelId="{57248EC6-B357-4079-B17E-43807579BF49}" type="pres">
      <dgm:prSet presAssocID="{A05FBA57-CCBB-4C0E-AEDC-525AE5190DCB}" presName="FiveConn_2-3" presStyleLbl="fgAccFollowNode1" presStyleIdx="1" presStyleCnt="4">
        <dgm:presLayoutVars>
          <dgm:bulletEnabled val="1"/>
        </dgm:presLayoutVars>
      </dgm:prSet>
      <dgm:spPr/>
    </dgm:pt>
    <dgm:pt modelId="{0B578B55-8485-42D2-8A4C-58C2B019D675}" type="pres">
      <dgm:prSet presAssocID="{A05FBA57-CCBB-4C0E-AEDC-525AE5190DCB}" presName="FiveConn_3-4" presStyleLbl="fgAccFollowNode1" presStyleIdx="2" presStyleCnt="4">
        <dgm:presLayoutVars>
          <dgm:bulletEnabled val="1"/>
        </dgm:presLayoutVars>
      </dgm:prSet>
      <dgm:spPr/>
    </dgm:pt>
    <dgm:pt modelId="{FB61D434-3785-4EA2-8DE9-033C35922AEC}" type="pres">
      <dgm:prSet presAssocID="{A05FBA57-CCBB-4C0E-AEDC-525AE5190DCB}" presName="FiveConn_4-5" presStyleLbl="fgAccFollowNode1" presStyleIdx="3" presStyleCnt="4">
        <dgm:presLayoutVars>
          <dgm:bulletEnabled val="1"/>
        </dgm:presLayoutVars>
      </dgm:prSet>
      <dgm:spPr/>
    </dgm:pt>
    <dgm:pt modelId="{99372C25-E96A-4FEB-B267-4B16292D545C}" type="pres">
      <dgm:prSet presAssocID="{A05FBA57-CCBB-4C0E-AEDC-525AE5190DCB}" presName="FiveNodes_1_text" presStyleLbl="node1" presStyleIdx="4" presStyleCnt="5">
        <dgm:presLayoutVars>
          <dgm:bulletEnabled val="1"/>
        </dgm:presLayoutVars>
      </dgm:prSet>
      <dgm:spPr/>
    </dgm:pt>
    <dgm:pt modelId="{2F56F60F-16E4-4EA8-BDBA-62947AC58469}" type="pres">
      <dgm:prSet presAssocID="{A05FBA57-CCBB-4C0E-AEDC-525AE5190DCB}" presName="FiveNodes_2_text" presStyleLbl="node1" presStyleIdx="4" presStyleCnt="5">
        <dgm:presLayoutVars>
          <dgm:bulletEnabled val="1"/>
        </dgm:presLayoutVars>
      </dgm:prSet>
      <dgm:spPr/>
    </dgm:pt>
    <dgm:pt modelId="{240310F9-56EE-48D1-9D00-03C807AB29B1}" type="pres">
      <dgm:prSet presAssocID="{A05FBA57-CCBB-4C0E-AEDC-525AE5190DCB}" presName="FiveNodes_3_text" presStyleLbl="node1" presStyleIdx="4" presStyleCnt="5">
        <dgm:presLayoutVars>
          <dgm:bulletEnabled val="1"/>
        </dgm:presLayoutVars>
      </dgm:prSet>
      <dgm:spPr/>
    </dgm:pt>
    <dgm:pt modelId="{E7704124-4D87-43C2-AACD-F067D62B5300}" type="pres">
      <dgm:prSet presAssocID="{A05FBA57-CCBB-4C0E-AEDC-525AE5190DCB}" presName="FiveNodes_4_text" presStyleLbl="node1" presStyleIdx="4" presStyleCnt="5">
        <dgm:presLayoutVars>
          <dgm:bulletEnabled val="1"/>
        </dgm:presLayoutVars>
      </dgm:prSet>
      <dgm:spPr/>
    </dgm:pt>
    <dgm:pt modelId="{BB515875-656A-4583-90BC-811E64B19633}" type="pres">
      <dgm:prSet presAssocID="{A05FBA57-CCBB-4C0E-AEDC-525AE5190DC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568512-DD05-446E-965C-DF345609BE65}" type="presOf" srcId="{305E8134-6D9A-40F6-8C0A-5FD7B2BACF61}" destId="{CE0FE26F-B406-46BF-A169-A8258B4E01EF}" srcOrd="0" destOrd="0" presId="urn:microsoft.com/office/officeart/2005/8/layout/vProcess5"/>
    <dgm:cxn modelId="{E0820422-B928-4BC4-AB50-6A8CCF24AA55}" type="presOf" srcId="{CE31FFBB-5EDE-42D2-BFEE-3E75E89C4447}" destId="{FB61D434-3785-4EA2-8DE9-033C35922AEC}" srcOrd="0" destOrd="0" presId="urn:microsoft.com/office/officeart/2005/8/layout/vProcess5"/>
    <dgm:cxn modelId="{239FDC2B-37AB-4371-A758-3A7203A3C98B}" type="presOf" srcId="{A05FBA57-CCBB-4C0E-AEDC-525AE5190DCB}" destId="{C6B1F817-B7F6-4ABE-B420-D1A5F732C1FB}" srcOrd="0" destOrd="0" presId="urn:microsoft.com/office/officeart/2005/8/layout/vProcess5"/>
    <dgm:cxn modelId="{8CCF902E-4163-4399-A81F-D529045AE43F}" type="presOf" srcId="{4230C9A3-34FE-4B19-995D-0DBF8895FD9B}" destId="{0B578B55-8485-42D2-8A4C-58C2B019D675}" srcOrd="0" destOrd="0" presId="urn:microsoft.com/office/officeart/2005/8/layout/vProcess5"/>
    <dgm:cxn modelId="{D6661B35-29CF-40DF-8546-849DF05FF920}" srcId="{A05FBA57-CCBB-4C0E-AEDC-525AE5190DCB}" destId="{20F88353-8D6A-4504-98A0-0D45EC742ECB}" srcOrd="1" destOrd="0" parTransId="{56570351-49C5-4DDF-8BA2-18915B423BF0}" sibTransId="{6C206DAC-998C-4C38-BE11-3A94D9F518C7}"/>
    <dgm:cxn modelId="{18487B66-7B55-4DDA-9D4B-E8701F34DC95}" type="presOf" srcId="{55293997-21D7-4C20-A4E6-ECA33D045BA5}" destId="{89AB1829-62C4-4783-8500-9EFBD7745C44}" srcOrd="0" destOrd="0" presId="urn:microsoft.com/office/officeart/2005/8/layout/vProcess5"/>
    <dgm:cxn modelId="{8F941847-2D53-45A9-8895-2CE6D01F12F4}" srcId="{A05FBA57-CCBB-4C0E-AEDC-525AE5190DCB}" destId="{23FA4926-45E8-4147-A035-CDFBC93B4385}" srcOrd="4" destOrd="0" parTransId="{477C1E5E-8E07-4ED7-B688-52712141283A}" sibTransId="{1BA5C5AC-970E-425B-B3F1-2F071961966E}"/>
    <dgm:cxn modelId="{DA4D4548-1D5F-4511-8B63-67AF3CB04B03}" srcId="{A05FBA57-CCBB-4C0E-AEDC-525AE5190DCB}" destId="{55293997-21D7-4C20-A4E6-ECA33D045BA5}" srcOrd="0" destOrd="0" parTransId="{291F18F8-B723-4BB9-9C27-76E508CA56A0}" sibTransId="{305E8134-6D9A-40F6-8C0A-5FD7B2BACF61}"/>
    <dgm:cxn modelId="{852BED59-3D04-4BFB-B5B0-E192B1D9DBEA}" type="presOf" srcId="{C60D1013-DF47-4260-A7D1-42259F943B55}" destId="{E7704124-4D87-43C2-AACD-F067D62B5300}" srcOrd="1" destOrd="0" presId="urn:microsoft.com/office/officeart/2005/8/layout/vProcess5"/>
    <dgm:cxn modelId="{79455794-9286-4907-89A3-B911DF62B56C}" type="presOf" srcId="{55293997-21D7-4C20-A4E6-ECA33D045BA5}" destId="{99372C25-E96A-4FEB-B267-4B16292D545C}" srcOrd="1" destOrd="0" presId="urn:microsoft.com/office/officeart/2005/8/layout/vProcess5"/>
    <dgm:cxn modelId="{D9A8119D-0947-4EF6-88BB-1DA467830E00}" type="presOf" srcId="{20F88353-8D6A-4504-98A0-0D45EC742ECB}" destId="{2F56F60F-16E4-4EA8-BDBA-62947AC58469}" srcOrd="1" destOrd="0" presId="urn:microsoft.com/office/officeart/2005/8/layout/vProcess5"/>
    <dgm:cxn modelId="{935283AF-0397-4F8D-A358-FD9F9B6B433C}" srcId="{A05FBA57-CCBB-4C0E-AEDC-525AE5190DCB}" destId="{C60D1013-DF47-4260-A7D1-42259F943B55}" srcOrd="3" destOrd="0" parTransId="{41429136-D7BF-40DB-9FCF-7C1C1BB6015E}" sibTransId="{CE31FFBB-5EDE-42D2-BFEE-3E75E89C4447}"/>
    <dgm:cxn modelId="{16569EB5-5000-46C1-9258-DD8FB098310A}" type="presOf" srcId="{AEE7238F-DCF4-4436-BC7D-EBCAC574035D}" destId="{240310F9-56EE-48D1-9D00-03C807AB29B1}" srcOrd="1" destOrd="0" presId="urn:microsoft.com/office/officeart/2005/8/layout/vProcess5"/>
    <dgm:cxn modelId="{CDB922BB-A3A2-405D-923B-2BB5E8DC8A0F}" type="presOf" srcId="{23FA4926-45E8-4147-A035-CDFBC93B4385}" destId="{BB515875-656A-4583-90BC-811E64B19633}" srcOrd="1" destOrd="0" presId="urn:microsoft.com/office/officeart/2005/8/layout/vProcess5"/>
    <dgm:cxn modelId="{49F419C8-9760-488F-A39C-0DD5791029FA}" type="presOf" srcId="{AEE7238F-DCF4-4436-BC7D-EBCAC574035D}" destId="{B455C915-BABD-421A-B58B-492C62CA59DE}" srcOrd="0" destOrd="0" presId="urn:microsoft.com/office/officeart/2005/8/layout/vProcess5"/>
    <dgm:cxn modelId="{1C2DFDC8-51F4-4EB7-86B7-5A299A89227E}" type="presOf" srcId="{23FA4926-45E8-4147-A035-CDFBC93B4385}" destId="{3CF516EF-CECD-49AF-A434-33AB85C9A6AC}" srcOrd="0" destOrd="0" presId="urn:microsoft.com/office/officeart/2005/8/layout/vProcess5"/>
    <dgm:cxn modelId="{BE8BAFCA-28E2-451B-B52C-FA9C65028D1D}" type="presOf" srcId="{6C206DAC-998C-4C38-BE11-3A94D9F518C7}" destId="{57248EC6-B357-4079-B17E-43807579BF49}" srcOrd="0" destOrd="0" presId="urn:microsoft.com/office/officeart/2005/8/layout/vProcess5"/>
    <dgm:cxn modelId="{80986CDE-58F9-4400-BC91-46A248855DC5}" type="presOf" srcId="{20F88353-8D6A-4504-98A0-0D45EC742ECB}" destId="{F33F2D94-E69B-42FE-B245-6C6101D01694}" srcOrd="0" destOrd="0" presId="urn:microsoft.com/office/officeart/2005/8/layout/vProcess5"/>
    <dgm:cxn modelId="{24FDFFEB-889B-4636-91FA-EB84EAA9E7CE}" srcId="{A05FBA57-CCBB-4C0E-AEDC-525AE5190DCB}" destId="{AEE7238F-DCF4-4436-BC7D-EBCAC574035D}" srcOrd="2" destOrd="0" parTransId="{DACE1E6C-54E3-4535-9F96-69CB37716EFC}" sibTransId="{4230C9A3-34FE-4B19-995D-0DBF8895FD9B}"/>
    <dgm:cxn modelId="{4E3608F0-4D4D-41A6-B8A2-3A9B6D10938E}" type="presOf" srcId="{C60D1013-DF47-4260-A7D1-42259F943B55}" destId="{35E1A689-C98E-4638-880F-22474894A3DF}" srcOrd="0" destOrd="0" presId="urn:microsoft.com/office/officeart/2005/8/layout/vProcess5"/>
    <dgm:cxn modelId="{663DE712-97AA-4B03-90AB-999C80C49158}" type="presParOf" srcId="{C6B1F817-B7F6-4ABE-B420-D1A5F732C1FB}" destId="{27140A86-0EFA-4C19-9F80-691B1AC0FDA2}" srcOrd="0" destOrd="0" presId="urn:microsoft.com/office/officeart/2005/8/layout/vProcess5"/>
    <dgm:cxn modelId="{A7CF3E1A-04A3-4EEF-B455-AA232B65D0B7}" type="presParOf" srcId="{C6B1F817-B7F6-4ABE-B420-D1A5F732C1FB}" destId="{89AB1829-62C4-4783-8500-9EFBD7745C44}" srcOrd="1" destOrd="0" presId="urn:microsoft.com/office/officeart/2005/8/layout/vProcess5"/>
    <dgm:cxn modelId="{6E66D791-0D9F-4CFD-B99C-4AF240586EF2}" type="presParOf" srcId="{C6B1F817-B7F6-4ABE-B420-D1A5F732C1FB}" destId="{F33F2D94-E69B-42FE-B245-6C6101D01694}" srcOrd="2" destOrd="0" presId="urn:microsoft.com/office/officeart/2005/8/layout/vProcess5"/>
    <dgm:cxn modelId="{BAA90180-97DE-43CD-A1F0-755497B3CFFC}" type="presParOf" srcId="{C6B1F817-B7F6-4ABE-B420-D1A5F732C1FB}" destId="{B455C915-BABD-421A-B58B-492C62CA59DE}" srcOrd="3" destOrd="0" presId="urn:microsoft.com/office/officeart/2005/8/layout/vProcess5"/>
    <dgm:cxn modelId="{F1A5CE4D-E297-4889-B127-84F7926C2F8B}" type="presParOf" srcId="{C6B1F817-B7F6-4ABE-B420-D1A5F732C1FB}" destId="{35E1A689-C98E-4638-880F-22474894A3DF}" srcOrd="4" destOrd="0" presId="urn:microsoft.com/office/officeart/2005/8/layout/vProcess5"/>
    <dgm:cxn modelId="{08F5C824-A202-4713-A498-1F84CC33AA6E}" type="presParOf" srcId="{C6B1F817-B7F6-4ABE-B420-D1A5F732C1FB}" destId="{3CF516EF-CECD-49AF-A434-33AB85C9A6AC}" srcOrd="5" destOrd="0" presId="urn:microsoft.com/office/officeart/2005/8/layout/vProcess5"/>
    <dgm:cxn modelId="{375F8E00-FC9F-4612-A416-D6791FD1DDF9}" type="presParOf" srcId="{C6B1F817-B7F6-4ABE-B420-D1A5F732C1FB}" destId="{CE0FE26F-B406-46BF-A169-A8258B4E01EF}" srcOrd="6" destOrd="0" presId="urn:microsoft.com/office/officeart/2005/8/layout/vProcess5"/>
    <dgm:cxn modelId="{60F716A4-1452-4681-98AA-E1F7C963B528}" type="presParOf" srcId="{C6B1F817-B7F6-4ABE-B420-D1A5F732C1FB}" destId="{57248EC6-B357-4079-B17E-43807579BF49}" srcOrd="7" destOrd="0" presId="urn:microsoft.com/office/officeart/2005/8/layout/vProcess5"/>
    <dgm:cxn modelId="{998B9F97-F9D5-4769-9BE6-2E4D958DA0F8}" type="presParOf" srcId="{C6B1F817-B7F6-4ABE-B420-D1A5F732C1FB}" destId="{0B578B55-8485-42D2-8A4C-58C2B019D675}" srcOrd="8" destOrd="0" presId="urn:microsoft.com/office/officeart/2005/8/layout/vProcess5"/>
    <dgm:cxn modelId="{5B5A8C97-3C70-4FE1-9F77-E2F4D8EDB543}" type="presParOf" srcId="{C6B1F817-B7F6-4ABE-B420-D1A5F732C1FB}" destId="{FB61D434-3785-4EA2-8DE9-033C35922AEC}" srcOrd="9" destOrd="0" presId="urn:microsoft.com/office/officeart/2005/8/layout/vProcess5"/>
    <dgm:cxn modelId="{81AF9E02-62B8-4F28-B78A-1A33DBAD5C38}" type="presParOf" srcId="{C6B1F817-B7F6-4ABE-B420-D1A5F732C1FB}" destId="{99372C25-E96A-4FEB-B267-4B16292D545C}" srcOrd="10" destOrd="0" presId="urn:microsoft.com/office/officeart/2005/8/layout/vProcess5"/>
    <dgm:cxn modelId="{277200B5-9D2B-477B-BA24-CA92F3ED3E16}" type="presParOf" srcId="{C6B1F817-B7F6-4ABE-B420-D1A5F732C1FB}" destId="{2F56F60F-16E4-4EA8-BDBA-62947AC58469}" srcOrd="11" destOrd="0" presId="urn:microsoft.com/office/officeart/2005/8/layout/vProcess5"/>
    <dgm:cxn modelId="{8F018890-B3B2-4090-8B0C-273AB0C08072}" type="presParOf" srcId="{C6B1F817-B7F6-4ABE-B420-D1A5F732C1FB}" destId="{240310F9-56EE-48D1-9D00-03C807AB29B1}" srcOrd="12" destOrd="0" presId="urn:microsoft.com/office/officeart/2005/8/layout/vProcess5"/>
    <dgm:cxn modelId="{CEB69A14-BE5B-4391-B722-AFF4551402A9}" type="presParOf" srcId="{C6B1F817-B7F6-4ABE-B420-D1A5F732C1FB}" destId="{E7704124-4D87-43C2-AACD-F067D62B5300}" srcOrd="13" destOrd="0" presId="urn:microsoft.com/office/officeart/2005/8/layout/vProcess5"/>
    <dgm:cxn modelId="{795F5CB7-C8BC-4BC8-8E60-6C3CB770059B}" type="presParOf" srcId="{C6B1F817-B7F6-4ABE-B420-D1A5F732C1FB}" destId="{BB515875-656A-4583-90BC-811E64B1963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88A68-1326-4175-B3C7-5C3913C8E23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999C3A5-24F2-4D82-87FD-5A5CEED98D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Functional Requirements </a:t>
          </a:r>
          <a:endParaRPr lang="en-US"/>
        </a:p>
      </dgm:t>
    </dgm:pt>
    <dgm:pt modelId="{0688F6D8-CF66-480C-8840-C13F35A7DB47}" type="parTrans" cxnId="{6765AB91-D727-472C-8B71-A907A3164FDA}">
      <dgm:prSet/>
      <dgm:spPr/>
      <dgm:t>
        <a:bodyPr/>
        <a:lstStyle/>
        <a:p>
          <a:endParaRPr lang="en-US"/>
        </a:p>
      </dgm:t>
    </dgm:pt>
    <dgm:pt modelId="{4AB10520-EB40-4F32-BF1F-741B6B58A676}" type="sibTrans" cxnId="{6765AB91-D727-472C-8B71-A907A3164FDA}">
      <dgm:prSet/>
      <dgm:spPr/>
      <dgm:t>
        <a:bodyPr/>
        <a:lstStyle/>
        <a:p>
          <a:endParaRPr lang="en-US"/>
        </a:p>
      </dgm:t>
    </dgm:pt>
    <dgm:pt modelId="{2C730B20-F46F-4ECA-A2AA-5375392525D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Employees should be able to register to the system.</a:t>
          </a:r>
          <a:endParaRPr lang="en-US"/>
        </a:p>
      </dgm:t>
    </dgm:pt>
    <dgm:pt modelId="{5DD886D8-937A-4244-BEF7-9C5E3DD8A828}" type="parTrans" cxnId="{C02300D6-F547-41A6-A4C3-C1D00961DB51}">
      <dgm:prSet/>
      <dgm:spPr/>
      <dgm:t>
        <a:bodyPr/>
        <a:lstStyle/>
        <a:p>
          <a:endParaRPr lang="en-US"/>
        </a:p>
      </dgm:t>
    </dgm:pt>
    <dgm:pt modelId="{E58E7374-B0C8-453E-99B8-71F336E6655B}" type="sibTrans" cxnId="{C02300D6-F547-41A6-A4C3-C1D00961DB51}">
      <dgm:prSet/>
      <dgm:spPr/>
      <dgm:t>
        <a:bodyPr/>
        <a:lstStyle/>
        <a:p>
          <a:endParaRPr lang="en-US"/>
        </a:p>
      </dgm:t>
    </dgm:pt>
    <dgm:pt modelId="{67D016CB-AFBC-48E0-A279-F908CDAD5C4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Employees should be able to login into the system.</a:t>
          </a:r>
          <a:endParaRPr lang="en-US"/>
        </a:p>
      </dgm:t>
    </dgm:pt>
    <dgm:pt modelId="{70564801-C48A-420E-B874-38BBE84986B7}" type="parTrans" cxnId="{1F773B94-71FD-4BB9-8326-A89472AF96AA}">
      <dgm:prSet/>
      <dgm:spPr/>
      <dgm:t>
        <a:bodyPr/>
        <a:lstStyle/>
        <a:p>
          <a:endParaRPr lang="en-US"/>
        </a:p>
      </dgm:t>
    </dgm:pt>
    <dgm:pt modelId="{A6F0A8B0-2E0B-4B6B-BE88-49EDB2AC1527}" type="sibTrans" cxnId="{1F773B94-71FD-4BB9-8326-A89472AF96AA}">
      <dgm:prSet/>
      <dgm:spPr/>
      <dgm:t>
        <a:bodyPr/>
        <a:lstStyle/>
        <a:p>
          <a:endParaRPr lang="en-US"/>
        </a:p>
      </dgm:t>
    </dgm:pt>
    <dgm:pt modelId="{76ED28F7-7A17-4B96-8448-42D46673B4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Employees or HR should be able to modify the data in the system.</a:t>
          </a:r>
          <a:endParaRPr lang="en-US"/>
        </a:p>
      </dgm:t>
    </dgm:pt>
    <dgm:pt modelId="{DCDDB5DF-A071-4BBE-A5A1-F75C290F2604}" type="parTrans" cxnId="{2E259A4A-673B-4D5B-892A-47BF62FBD48B}">
      <dgm:prSet/>
      <dgm:spPr/>
      <dgm:t>
        <a:bodyPr/>
        <a:lstStyle/>
        <a:p>
          <a:endParaRPr lang="en-US"/>
        </a:p>
      </dgm:t>
    </dgm:pt>
    <dgm:pt modelId="{61DB819C-275E-47C0-B1F8-58253DF48955}" type="sibTrans" cxnId="{2E259A4A-673B-4D5B-892A-47BF62FBD48B}">
      <dgm:prSet/>
      <dgm:spPr/>
      <dgm:t>
        <a:bodyPr/>
        <a:lstStyle/>
        <a:p>
          <a:endParaRPr lang="en-US"/>
        </a:p>
      </dgm:t>
    </dgm:pt>
    <dgm:pt modelId="{DA787230-87AD-4776-BBAA-69E2F3EEF7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System should be able to add the employees to the system/database.</a:t>
          </a:r>
          <a:endParaRPr lang="en-US"/>
        </a:p>
      </dgm:t>
    </dgm:pt>
    <dgm:pt modelId="{5C509B84-3B64-4E84-9E5F-164E5AA985F5}" type="parTrans" cxnId="{4A16FE52-0867-4A39-8B41-EC718D69F0DA}">
      <dgm:prSet/>
      <dgm:spPr/>
      <dgm:t>
        <a:bodyPr/>
        <a:lstStyle/>
        <a:p>
          <a:endParaRPr lang="en-US"/>
        </a:p>
      </dgm:t>
    </dgm:pt>
    <dgm:pt modelId="{DD0CCBB4-AD53-4A7A-A5C3-CB4B63CC8874}" type="sibTrans" cxnId="{4A16FE52-0867-4A39-8B41-EC718D69F0DA}">
      <dgm:prSet/>
      <dgm:spPr/>
      <dgm:t>
        <a:bodyPr/>
        <a:lstStyle/>
        <a:p>
          <a:endParaRPr lang="en-US"/>
        </a:p>
      </dgm:t>
    </dgm:pt>
    <dgm:pt modelId="{DF3F09F6-46F6-481A-8674-318B660994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Non-functional Requirements </a:t>
          </a:r>
          <a:endParaRPr lang="en-US"/>
        </a:p>
      </dgm:t>
    </dgm:pt>
    <dgm:pt modelId="{ECB9DA4E-D719-4C13-ADC9-B7484F63B395}" type="parTrans" cxnId="{8FFC0CCA-1C88-4CEF-8130-EBC05AF95337}">
      <dgm:prSet/>
      <dgm:spPr/>
      <dgm:t>
        <a:bodyPr/>
        <a:lstStyle/>
        <a:p>
          <a:endParaRPr lang="en-US"/>
        </a:p>
      </dgm:t>
    </dgm:pt>
    <dgm:pt modelId="{6DF188D2-9399-4827-B528-D92C948B8E95}" type="sibTrans" cxnId="{8FFC0CCA-1C88-4CEF-8130-EBC05AF95337}">
      <dgm:prSet/>
      <dgm:spPr/>
      <dgm:t>
        <a:bodyPr/>
        <a:lstStyle/>
        <a:p>
          <a:endParaRPr lang="en-US"/>
        </a:p>
      </dgm:t>
    </dgm:pt>
    <dgm:pt modelId="{3DB24654-A41B-4E4B-BB57-988CAA76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number of online employees should be at most 50.</a:t>
          </a:r>
          <a:endParaRPr lang="en-US"/>
        </a:p>
      </dgm:t>
    </dgm:pt>
    <dgm:pt modelId="{1F37149F-DEE7-4C2E-8D19-3B75F6747289}" type="parTrans" cxnId="{2A874115-0EE3-442E-9C87-756A1FDDD5A5}">
      <dgm:prSet/>
      <dgm:spPr/>
      <dgm:t>
        <a:bodyPr/>
        <a:lstStyle/>
        <a:p>
          <a:endParaRPr lang="en-US"/>
        </a:p>
      </dgm:t>
    </dgm:pt>
    <dgm:pt modelId="{D75FF5AF-5866-47DC-8866-11AD0BFAF78A}" type="sibTrans" cxnId="{2A874115-0EE3-442E-9C87-756A1FDDD5A5}">
      <dgm:prSet/>
      <dgm:spPr/>
      <dgm:t>
        <a:bodyPr/>
        <a:lstStyle/>
        <a:p>
          <a:endParaRPr lang="en-US"/>
        </a:p>
      </dgm:t>
    </dgm:pt>
    <dgm:pt modelId="{B64AF782-B47C-493F-9F44-159781D89F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There should not be any restrictions on the # of user added to database.</a:t>
          </a:r>
          <a:endParaRPr lang="en-US"/>
        </a:p>
      </dgm:t>
    </dgm:pt>
    <dgm:pt modelId="{51FA409A-C711-42C4-AE55-A7228E3B23CD}" type="parTrans" cxnId="{E4344C9D-5F7B-4C87-B180-B09ECDCB1918}">
      <dgm:prSet/>
      <dgm:spPr/>
      <dgm:t>
        <a:bodyPr/>
        <a:lstStyle/>
        <a:p>
          <a:endParaRPr lang="en-US"/>
        </a:p>
      </dgm:t>
    </dgm:pt>
    <dgm:pt modelId="{6A3F9B3E-AE99-4232-8A79-EAF6A6823475}" type="sibTrans" cxnId="{E4344C9D-5F7B-4C87-B180-B09ECDCB1918}">
      <dgm:prSet/>
      <dgm:spPr/>
      <dgm:t>
        <a:bodyPr/>
        <a:lstStyle/>
        <a:p>
          <a:endParaRPr lang="en-US"/>
        </a:p>
      </dgm:t>
    </dgm:pt>
    <dgm:pt modelId="{A2E2286D-4D3F-4C7A-BE2D-779C703ED9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system should have a user-friendly homepage which means all links should be able to find in three clicks.</a:t>
          </a:r>
          <a:endParaRPr lang="en-US"/>
        </a:p>
      </dgm:t>
    </dgm:pt>
    <dgm:pt modelId="{29D185E7-2042-48E9-8B1F-C1E96807F504}" type="parTrans" cxnId="{D3727F3A-F7BC-4B1F-8614-B6C78129F8CC}">
      <dgm:prSet/>
      <dgm:spPr/>
      <dgm:t>
        <a:bodyPr/>
        <a:lstStyle/>
        <a:p>
          <a:endParaRPr lang="en-US"/>
        </a:p>
      </dgm:t>
    </dgm:pt>
    <dgm:pt modelId="{B4C765A2-6FCF-48E3-9476-BC300E0CE6A6}" type="sibTrans" cxnId="{D3727F3A-F7BC-4B1F-8614-B6C78129F8CC}">
      <dgm:prSet/>
      <dgm:spPr/>
      <dgm:t>
        <a:bodyPr/>
        <a:lstStyle/>
        <a:p>
          <a:endParaRPr lang="en-US"/>
        </a:p>
      </dgm:t>
    </dgm:pt>
    <dgm:pt modelId="{5B99DA4F-46AD-4483-A989-D91B15844C8A}" type="pres">
      <dgm:prSet presAssocID="{D4F88A68-1326-4175-B3C7-5C3913C8E232}" presName="root" presStyleCnt="0">
        <dgm:presLayoutVars>
          <dgm:dir/>
          <dgm:resizeHandles val="exact"/>
        </dgm:presLayoutVars>
      </dgm:prSet>
      <dgm:spPr/>
    </dgm:pt>
    <dgm:pt modelId="{C3905DA3-D08C-421F-8B66-8032BD43196A}" type="pres">
      <dgm:prSet presAssocID="{F999C3A5-24F2-4D82-87FD-5A5CEED98D18}" presName="compNode" presStyleCnt="0"/>
      <dgm:spPr/>
    </dgm:pt>
    <dgm:pt modelId="{E25685B5-8B00-4D2C-8023-CDACC359A24D}" type="pres">
      <dgm:prSet presAssocID="{F999C3A5-24F2-4D82-87FD-5A5CEED98D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20B7E3-3F9F-4C77-B4DD-424F09857E5A}" type="pres">
      <dgm:prSet presAssocID="{F999C3A5-24F2-4D82-87FD-5A5CEED98D18}" presName="iconSpace" presStyleCnt="0"/>
      <dgm:spPr/>
    </dgm:pt>
    <dgm:pt modelId="{F789FB9C-3A38-4E8A-8BBB-636E8BE0659D}" type="pres">
      <dgm:prSet presAssocID="{F999C3A5-24F2-4D82-87FD-5A5CEED98D18}" presName="parTx" presStyleLbl="revTx" presStyleIdx="0" presStyleCnt="4">
        <dgm:presLayoutVars>
          <dgm:chMax val="0"/>
          <dgm:chPref val="0"/>
        </dgm:presLayoutVars>
      </dgm:prSet>
      <dgm:spPr/>
    </dgm:pt>
    <dgm:pt modelId="{AFE3A611-883B-4FB3-9E28-F75B51137ACB}" type="pres">
      <dgm:prSet presAssocID="{F999C3A5-24F2-4D82-87FD-5A5CEED98D18}" presName="txSpace" presStyleCnt="0"/>
      <dgm:spPr/>
    </dgm:pt>
    <dgm:pt modelId="{46A4CC5B-3DB9-4C96-AE74-9F45EE88048F}" type="pres">
      <dgm:prSet presAssocID="{F999C3A5-24F2-4D82-87FD-5A5CEED98D18}" presName="desTx" presStyleLbl="revTx" presStyleIdx="1" presStyleCnt="4">
        <dgm:presLayoutVars/>
      </dgm:prSet>
      <dgm:spPr/>
    </dgm:pt>
    <dgm:pt modelId="{8C05E853-6900-4ABF-A6C6-7A8F7B957BCD}" type="pres">
      <dgm:prSet presAssocID="{4AB10520-EB40-4F32-BF1F-741B6B58A676}" presName="sibTrans" presStyleCnt="0"/>
      <dgm:spPr/>
    </dgm:pt>
    <dgm:pt modelId="{EBF3B287-EB43-41C3-96B7-059FFBC341A8}" type="pres">
      <dgm:prSet presAssocID="{DF3F09F6-46F6-481A-8674-318B6609948F}" presName="compNode" presStyleCnt="0"/>
      <dgm:spPr/>
    </dgm:pt>
    <dgm:pt modelId="{7868EA6F-5412-4371-B01C-11B0FBB4F12B}" type="pres">
      <dgm:prSet presAssocID="{DF3F09F6-46F6-481A-8674-318B660994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5C4D4B13-491B-4412-92BE-54F26965A8DE}" type="pres">
      <dgm:prSet presAssocID="{DF3F09F6-46F6-481A-8674-318B6609948F}" presName="iconSpace" presStyleCnt="0"/>
      <dgm:spPr/>
    </dgm:pt>
    <dgm:pt modelId="{0DA369D7-2FBC-42C6-A63F-62A385B70FDC}" type="pres">
      <dgm:prSet presAssocID="{DF3F09F6-46F6-481A-8674-318B6609948F}" presName="parTx" presStyleLbl="revTx" presStyleIdx="2" presStyleCnt="4">
        <dgm:presLayoutVars>
          <dgm:chMax val="0"/>
          <dgm:chPref val="0"/>
        </dgm:presLayoutVars>
      </dgm:prSet>
      <dgm:spPr/>
    </dgm:pt>
    <dgm:pt modelId="{02A3993D-403D-4FA3-B56B-67A432EC760A}" type="pres">
      <dgm:prSet presAssocID="{DF3F09F6-46F6-481A-8674-318B6609948F}" presName="txSpace" presStyleCnt="0"/>
      <dgm:spPr/>
    </dgm:pt>
    <dgm:pt modelId="{8D315DCE-E8F0-46E1-B825-4959B7C360BE}" type="pres">
      <dgm:prSet presAssocID="{DF3F09F6-46F6-481A-8674-318B6609948F}" presName="desTx" presStyleLbl="revTx" presStyleIdx="3" presStyleCnt="4">
        <dgm:presLayoutVars/>
      </dgm:prSet>
      <dgm:spPr/>
    </dgm:pt>
  </dgm:ptLst>
  <dgm:cxnLst>
    <dgm:cxn modelId="{7FFC410D-111C-4CA9-B7EA-82623254E67A}" type="presOf" srcId="{76ED28F7-7A17-4B96-8448-42D46673B430}" destId="{46A4CC5B-3DB9-4C96-AE74-9F45EE88048F}" srcOrd="0" destOrd="2" presId="urn:microsoft.com/office/officeart/2018/2/layout/IconLabelDescriptionList"/>
    <dgm:cxn modelId="{2A874115-0EE3-442E-9C87-756A1FDDD5A5}" srcId="{DF3F09F6-46F6-481A-8674-318B6609948F}" destId="{3DB24654-A41B-4E4B-BB57-988CAA769A6D}" srcOrd="0" destOrd="0" parTransId="{1F37149F-DEE7-4C2E-8D19-3B75F6747289}" sibTransId="{D75FF5AF-5866-47DC-8866-11AD0BFAF78A}"/>
    <dgm:cxn modelId="{D3727F3A-F7BC-4B1F-8614-B6C78129F8CC}" srcId="{DF3F09F6-46F6-481A-8674-318B6609948F}" destId="{A2E2286D-4D3F-4C7A-BE2D-779C703ED9AC}" srcOrd="2" destOrd="0" parTransId="{29D185E7-2042-48E9-8B1F-C1E96807F504}" sibTransId="{B4C765A2-6FCF-48E3-9476-BC300E0CE6A6}"/>
    <dgm:cxn modelId="{EA7F8F47-858A-4DA0-BE52-DA9D65927AD6}" type="presOf" srcId="{2C730B20-F46F-4ECA-A2AA-5375392525D0}" destId="{46A4CC5B-3DB9-4C96-AE74-9F45EE88048F}" srcOrd="0" destOrd="0" presId="urn:microsoft.com/office/officeart/2018/2/layout/IconLabelDescriptionList"/>
    <dgm:cxn modelId="{2E259A4A-673B-4D5B-892A-47BF62FBD48B}" srcId="{F999C3A5-24F2-4D82-87FD-5A5CEED98D18}" destId="{76ED28F7-7A17-4B96-8448-42D46673B430}" srcOrd="2" destOrd="0" parTransId="{DCDDB5DF-A071-4BBE-A5A1-F75C290F2604}" sibTransId="{61DB819C-275E-47C0-B1F8-58253DF48955}"/>
    <dgm:cxn modelId="{BF877751-D17F-4DC0-8A61-3F1DF094D14C}" type="presOf" srcId="{F999C3A5-24F2-4D82-87FD-5A5CEED98D18}" destId="{F789FB9C-3A38-4E8A-8BBB-636E8BE0659D}" srcOrd="0" destOrd="0" presId="urn:microsoft.com/office/officeart/2018/2/layout/IconLabelDescriptionList"/>
    <dgm:cxn modelId="{4A16FE52-0867-4A39-8B41-EC718D69F0DA}" srcId="{F999C3A5-24F2-4D82-87FD-5A5CEED98D18}" destId="{DA787230-87AD-4776-BBAA-69E2F3EEF77D}" srcOrd="3" destOrd="0" parTransId="{5C509B84-3B64-4E84-9E5F-164E5AA985F5}" sibTransId="{DD0CCBB4-AD53-4A7A-A5C3-CB4B63CC8874}"/>
    <dgm:cxn modelId="{64D4D455-0583-4B2F-B5E5-5A77D6A27B3C}" type="presOf" srcId="{A2E2286D-4D3F-4C7A-BE2D-779C703ED9AC}" destId="{8D315DCE-E8F0-46E1-B825-4959B7C360BE}" srcOrd="0" destOrd="2" presId="urn:microsoft.com/office/officeart/2018/2/layout/IconLabelDescriptionList"/>
    <dgm:cxn modelId="{E13E698B-4B38-4C55-B425-0B37F9846504}" type="presOf" srcId="{3DB24654-A41B-4E4B-BB57-988CAA769A6D}" destId="{8D315DCE-E8F0-46E1-B825-4959B7C360BE}" srcOrd="0" destOrd="0" presId="urn:microsoft.com/office/officeart/2018/2/layout/IconLabelDescriptionList"/>
    <dgm:cxn modelId="{6765AB91-D727-472C-8B71-A907A3164FDA}" srcId="{D4F88A68-1326-4175-B3C7-5C3913C8E232}" destId="{F999C3A5-24F2-4D82-87FD-5A5CEED98D18}" srcOrd="0" destOrd="0" parTransId="{0688F6D8-CF66-480C-8840-C13F35A7DB47}" sibTransId="{4AB10520-EB40-4F32-BF1F-741B6B58A676}"/>
    <dgm:cxn modelId="{1F773B94-71FD-4BB9-8326-A89472AF96AA}" srcId="{F999C3A5-24F2-4D82-87FD-5A5CEED98D18}" destId="{67D016CB-AFBC-48E0-A279-F908CDAD5C44}" srcOrd="1" destOrd="0" parTransId="{70564801-C48A-420E-B874-38BBE84986B7}" sibTransId="{A6F0A8B0-2E0B-4B6B-BE88-49EDB2AC1527}"/>
    <dgm:cxn modelId="{E4344C9D-5F7B-4C87-B180-B09ECDCB1918}" srcId="{DF3F09F6-46F6-481A-8674-318B6609948F}" destId="{B64AF782-B47C-493F-9F44-159781D89F46}" srcOrd="1" destOrd="0" parTransId="{51FA409A-C711-42C4-AE55-A7228E3B23CD}" sibTransId="{6A3F9B3E-AE99-4232-8A79-EAF6A6823475}"/>
    <dgm:cxn modelId="{A5CD6BB5-25DF-4EE8-BFFF-4A020DEB305F}" type="presOf" srcId="{DF3F09F6-46F6-481A-8674-318B6609948F}" destId="{0DA369D7-2FBC-42C6-A63F-62A385B70FDC}" srcOrd="0" destOrd="0" presId="urn:microsoft.com/office/officeart/2018/2/layout/IconLabelDescriptionList"/>
    <dgm:cxn modelId="{B369C5C7-675C-4A9A-A2E4-7711B7DEABCD}" type="presOf" srcId="{67D016CB-AFBC-48E0-A279-F908CDAD5C44}" destId="{46A4CC5B-3DB9-4C96-AE74-9F45EE88048F}" srcOrd="0" destOrd="1" presId="urn:microsoft.com/office/officeart/2018/2/layout/IconLabelDescriptionList"/>
    <dgm:cxn modelId="{8FFC0CCA-1C88-4CEF-8130-EBC05AF95337}" srcId="{D4F88A68-1326-4175-B3C7-5C3913C8E232}" destId="{DF3F09F6-46F6-481A-8674-318B6609948F}" srcOrd="1" destOrd="0" parTransId="{ECB9DA4E-D719-4C13-ADC9-B7484F63B395}" sibTransId="{6DF188D2-9399-4827-B528-D92C948B8E95}"/>
    <dgm:cxn modelId="{87A833CB-AD88-4C55-B5B3-35C61C2A6D95}" type="presOf" srcId="{B64AF782-B47C-493F-9F44-159781D89F46}" destId="{8D315DCE-E8F0-46E1-B825-4959B7C360BE}" srcOrd="0" destOrd="1" presId="urn:microsoft.com/office/officeart/2018/2/layout/IconLabelDescriptionList"/>
    <dgm:cxn modelId="{C02300D6-F547-41A6-A4C3-C1D00961DB51}" srcId="{F999C3A5-24F2-4D82-87FD-5A5CEED98D18}" destId="{2C730B20-F46F-4ECA-A2AA-5375392525D0}" srcOrd="0" destOrd="0" parTransId="{5DD886D8-937A-4244-BEF7-9C5E3DD8A828}" sibTransId="{E58E7374-B0C8-453E-99B8-71F336E6655B}"/>
    <dgm:cxn modelId="{3A6897E5-37C3-4F70-B879-453A5493E5E1}" type="presOf" srcId="{D4F88A68-1326-4175-B3C7-5C3913C8E232}" destId="{5B99DA4F-46AD-4483-A989-D91B15844C8A}" srcOrd="0" destOrd="0" presId="urn:microsoft.com/office/officeart/2018/2/layout/IconLabelDescriptionList"/>
    <dgm:cxn modelId="{6C3349F9-5933-45CA-BD88-F9D675B59F48}" type="presOf" srcId="{DA787230-87AD-4776-BBAA-69E2F3EEF77D}" destId="{46A4CC5B-3DB9-4C96-AE74-9F45EE88048F}" srcOrd="0" destOrd="3" presId="urn:microsoft.com/office/officeart/2018/2/layout/IconLabelDescriptionList"/>
    <dgm:cxn modelId="{E825DFEE-4876-4C56-A61A-6EBFFFC842D6}" type="presParOf" srcId="{5B99DA4F-46AD-4483-A989-D91B15844C8A}" destId="{C3905DA3-D08C-421F-8B66-8032BD43196A}" srcOrd="0" destOrd="0" presId="urn:microsoft.com/office/officeart/2018/2/layout/IconLabelDescriptionList"/>
    <dgm:cxn modelId="{2DD8D160-7849-447F-BFC5-188AD7E07DEE}" type="presParOf" srcId="{C3905DA3-D08C-421F-8B66-8032BD43196A}" destId="{E25685B5-8B00-4D2C-8023-CDACC359A24D}" srcOrd="0" destOrd="0" presId="urn:microsoft.com/office/officeart/2018/2/layout/IconLabelDescriptionList"/>
    <dgm:cxn modelId="{9155FA97-162F-457E-BC6C-79EC88E6F388}" type="presParOf" srcId="{C3905DA3-D08C-421F-8B66-8032BD43196A}" destId="{0820B7E3-3F9F-4C77-B4DD-424F09857E5A}" srcOrd="1" destOrd="0" presId="urn:microsoft.com/office/officeart/2018/2/layout/IconLabelDescriptionList"/>
    <dgm:cxn modelId="{32677F21-6009-4266-87A4-FBEE8A946307}" type="presParOf" srcId="{C3905DA3-D08C-421F-8B66-8032BD43196A}" destId="{F789FB9C-3A38-4E8A-8BBB-636E8BE0659D}" srcOrd="2" destOrd="0" presId="urn:microsoft.com/office/officeart/2018/2/layout/IconLabelDescriptionList"/>
    <dgm:cxn modelId="{3EE8D1A5-81F2-4431-ABF1-C6DCEA14B623}" type="presParOf" srcId="{C3905DA3-D08C-421F-8B66-8032BD43196A}" destId="{AFE3A611-883B-4FB3-9E28-F75B51137ACB}" srcOrd="3" destOrd="0" presId="urn:microsoft.com/office/officeart/2018/2/layout/IconLabelDescriptionList"/>
    <dgm:cxn modelId="{EA5750C9-06B5-4F07-B1FE-64A326BD275F}" type="presParOf" srcId="{C3905DA3-D08C-421F-8B66-8032BD43196A}" destId="{46A4CC5B-3DB9-4C96-AE74-9F45EE88048F}" srcOrd="4" destOrd="0" presId="urn:microsoft.com/office/officeart/2018/2/layout/IconLabelDescriptionList"/>
    <dgm:cxn modelId="{CCC75E6F-CE76-4EB2-9CBE-56E085AE7604}" type="presParOf" srcId="{5B99DA4F-46AD-4483-A989-D91B15844C8A}" destId="{8C05E853-6900-4ABF-A6C6-7A8F7B957BCD}" srcOrd="1" destOrd="0" presId="urn:microsoft.com/office/officeart/2018/2/layout/IconLabelDescriptionList"/>
    <dgm:cxn modelId="{CA72CB98-2D42-44F1-8E18-54F7362CB9F3}" type="presParOf" srcId="{5B99DA4F-46AD-4483-A989-D91B15844C8A}" destId="{EBF3B287-EB43-41C3-96B7-059FFBC341A8}" srcOrd="2" destOrd="0" presId="urn:microsoft.com/office/officeart/2018/2/layout/IconLabelDescriptionList"/>
    <dgm:cxn modelId="{9558C466-5C6F-40EF-B97D-849408C89DD0}" type="presParOf" srcId="{EBF3B287-EB43-41C3-96B7-059FFBC341A8}" destId="{7868EA6F-5412-4371-B01C-11B0FBB4F12B}" srcOrd="0" destOrd="0" presId="urn:microsoft.com/office/officeart/2018/2/layout/IconLabelDescriptionList"/>
    <dgm:cxn modelId="{F9DC73C9-FABE-4E41-B226-1A4EAEAD3FD9}" type="presParOf" srcId="{EBF3B287-EB43-41C3-96B7-059FFBC341A8}" destId="{5C4D4B13-491B-4412-92BE-54F26965A8DE}" srcOrd="1" destOrd="0" presId="urn:microsoft.com/office/officeart/2018/2/layout/IconLabelDescriptionList"/>
    <dgm:cxn modelId="{EFC14F89-6786-4AD7-B875-E93E745384CF}" type="presParOf" srcId="{EBF3B287-EB43-41C3-96B7-059FFBC341A8}" destId="{0DA369D7-2FBC-42C6-A63F-62A385B70FDC}" srcOrd="2" destOrd="0" presId="urn:microsoft.com/office/officeart/2018/2/layout/IconLabelDescriptionList"/>
    <dgm:cxn modelId="{73B9945E-6D7A-4A3F-AC5E-8FED63815808}" type="presParOf" srcId="{EBF3B287-EB43-41C3-96B7-059FFBC341A8}" destId="{02A3993D-403D-4FA3-B56B-67A432EC760A}" srcOrd="3" destOrd="0" presId="urn:microsoft.com/office/officeart/2018/2/layout/IconLabelDescriptionList"/>
    <dgm:cxn modelId="{C0F48DE8-F5C1-4D35-8E3B-574C60D60645}" type="presParOf" srcId="{EBF3B287-EB43-41C3-96B7-059FFBC341A8}" destId="{8D315DCE-E8F0-46E1-B825-4959B7C360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86EFE-6D9F-4477-A76E-689FA2AFC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185D83-73AA-4204-BE6A-177D043D9049}">
      <dgm:prSet/>
      <dgm:spPr/>
      <dgm:t>
        <a:bodyPr/>
        <a:lstStyle/>
        <a:p>
          <a:r>
            <a:rPr lang="en-US"/>
            <a:t>Deriving from Class Diagram: User, Employee, System, Salary and Department classes implemented</a:t>
          </a:r>
        </a:p>
      </dgm:t>
    </dgm:pt>
    <dgm:pt modelId="{B193B5D0-F7F0-4939-984C-7AE249875C22}" type="parTrans" cxnId="{3E1B4D41-5FBA-474E-858B-0A0A1DDA1F67}">
      <dgm:prSet/>
      <dgm:spPr/>
      <dgm:t>
        <a:bodyPr/>
        <a:lstStyle/>
        <a:p>
          <a:endParaRPr lang="en-US"/>
        </a:p>
      </dgm:t>
    </dgm:pt>
    <dgm:pt modelId="{4098473D-BAFA-4BF4-ABFF-0EF1157DCEEC}" type="sibTrans" cxnId="{3E1B4D41-5FBA-474E-858B-0A0A1DDA1F67}">
      <dgm:prSet/>
      <dgm:spPr/>
      <dgm:t>
        <a:bodyPr/>
        <a:lstStyle/>
        <a:p>
          <a:endParaRPr lang="en-US"/>
        </a:p>
      </dgm:t>
    </dgm:pt>
    <dgm:pt modelId="{D5A47C3A-CF84-46AF-A18A-9CB850F3BCBD}">
      <dgm:prSet/>
      <dgm:spPr/>
      <dgm:t>
        <a:bodyPr/>
        <a:lstStyle/>
        <a:p>
          <a:r>
            <a:rPr lang="en-US"/>
            <a:t>Made slight improvements on class diagram such as enhancing object oriented concepts of abstraction, encapsulation(private methods), inheritance and polymorphism(overriding)</a:t>
          </a:r>
        </a:p>
      </dgm:t>
    </dgm:pt>
    <dgm:pt modelId="{4111A4FC-A11C-4B7D-8FE9-B70BA4C6AB30}" type="parTrans" cxnId="{3B312FA8-A0B5-491F-AD6C-FB0621EAF0D3}">
      <dgm:prSet/>
      <dgm:spPr/>
      <dgm:t>
        <a:bodyPr/>
        <a:lstStyle/>
        <a:p>
          <a:endParaRPr lang="en-US"/>
        </a:p>
      </dgm:t>
    </dgm:pt>
    <dgm:pt modelId="{CA1018E3-5F57-4B63-8C72-FC6DA45D830A}" type="sibTrans" cxnId="{3B312FA8-A0B5-491F-AD6C-FB0621EAF0D3}">
      <dgm:prSet/>
      <dgm:spPr/>
      <dgm:t>
        <a:bodyPr/>
        <a:lstStyle/>
        <a:p>
          <a:endParaRPr lang="en-US"/>
        </a:p>
      </dgm:t>
    </dgm:pt>
    <dgm:pt modelId="{24F38C75-D0B2-4AFA-AD83-73307C10ACE5}" type="pres">
      <dgm:prSet presAssocID="{D2C86EFE-6D9F-4477-A76E-689FA2AFC8E3}" presName="root" presStyleCnt="0">
        <dgm:presLayoutVars>
          <dgm:dir/>
          <dgm:resizeHandles val="exact"/>
        </dgm:presLayoutVars>
      </dgm:prSet>
      <dgm:spPr/>
    </dgm:pt>
    <dgm:pt modelId="{E250339A-9E26-4C7C-9FAB-20552374035F}" type="pres">
      <dgm:prSet presAssocID="{F7185D83-73AA-4204-BE6A-177D043D9049}" presName="compNode" presStyleCnt="0"/>
      <dgm:spPr/>
    </dgm:pt>
    <dgm:pt modelId="{DC1AE9B1-36D7-4039-8EBD-F2742D23410B}" type="pres">
      <dgm:prSet presAssocID="{F7185D83-73AA-4204-BE6A-177D043D9049}" presName="bgRect" presStyleLbl="bgShp" presStyleIdx="0" presStyleCnt="2"/>
      <dgm:spPr/>
    </dgm:pt>
    <dgm:pt modelId="{DF84311F-5CE4-4757-BC22-BA2F25CFF0F2}" type="pres">
      <dgm:prSet presAssocID="{F7185D83-73AA-4204-BE6A-177D043D9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9FFE650-4878-45E6-A3E5-8A2CE782B6D5}" type="pres">
      <dgm:prSet presAssocID="{F7185D83-73AA-4204-BE6A-177D043D9049}" presName="spaceRect" presStyleCnt="0"/>
      <dgm:spPr/>
    </dgm:pt>
    <dgm:pt modelId="{836063F1-866A-4DEA-8004-07AB76519AC6}" type="pres">
      <dgm:prSet presAssocID="{F7185D83-73AA-4204-BE6A-177D043D9049}" presName="parTx" presStyleLbl="revTx" presStyleIdx="0" presStyleCnt="2">
        <dgm:presLayoutVars>
          <dgm:chMax val="0"/>
          <dgm:chPref val="0"/>
        </dgm:presLayoutVars>
      </dgm:prSet>
      <dgm:spPr/>
    </dgm:pt>
    <dgm:pt modelId="{30D23BE9-A65C-49A0-8DCC-CB99A4E0409F}" type="pres">
      <dgm:prSet presAssocID="{4098473D-BAFA-4BF4-ABFF-0EF1157DCEEC}" presName="sibTrans" presStyleCnt="0"/>
      <dgm:spPr/>
    </dgm:pt>
    <dgm:pt modelId="{2B0B4A4F-6A71-493C-8737-6F48285D14DF}" type="pres">
      <dgm:prSet presAssocID="{D5A47C3A-CF84-46AF-A18A-9CB850F3BCBD}" presName="compNode" presStyleCnt="0"/>
      <dgm:spPr/>
    </dgm:pt>
    <dgm:pt modelId="{2873C6D5-1525-43E3-B789-3CDD8734D314}" type="pres">
      <dgm:prSet presAssocID="{D5A47C3A-CF84-46AF-A18A-9CB850F3BCBD}" presName="bgRect" presStyleLbl="bgShp" presStyleIdx="1" presStyleCnt="2"/>
      <dgm:spPr/>
    </dgm:pt>
    <dgm:pt modelId="{C5E91C71-96F6-4955-8B41-4318D0F0FD60}" type="pres">
      <dgm:prSet presAssocID="{D5A47C3A-CF84-46AF-A18A-9CB850F3B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5C2C83-711D-4698-8C07-B9BE68F15603}" type="pres">
      <dgm:prSet presAssocID="{D5A47C3A-CF84-46AF-A18A-9CB850F3BCBD}" presName="spaceRect" presStyleCnt="0"/>
      <dgm:spPr/>
    </dgm:pt>
    <dgm:pt modelId="{C3594FB1-B887-48E6-9314-E3DD5F40F28C}" type="pres">
      <dgm:prSet presAssocID="{D5A47C3A-CF84-46AF-A18A-9CB850F3BC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DB0432-285C-45EA-8DA7-B04603D44EA4}" type="presOf" srcId="{D2C86EFE-6D9F-4477-A76E-689FA2AFC8E3}" destId="{24F38C75-D0B2-4AFA-AD83-73307C10ACE5}" srcOrd="0" destOrd="0" presId="urn:microsoft.com/office/officeart/2018/2/layout/IconVerticalSolidList"/>
    <dgm:cxn modelId="{3E1B4D41-5FBA-474E-858B-0A0A1DDA1F67}" srcId="{D2C86EFE-6D9F-4477-A76E-689FA2AFC8E3}" destId="{F7185D83-73AA-4204-BE6A-177D043D9049}" srcOrd="0" destOrd="0" parTransId="{B193B5D0-F7F0-4939-984C-7AE249875C22}" sibTransId="{4098473D-BAFA-4BF4-ABFF-0EF1157DCEEC}"/>
    <dgm:cxn modelId="{6671D34D-8260-4E11-B31D-400E916D09BE}" type="presOf" srcId="{F7185D83-73AA-4204-BE6A-177D043D9049}" destId="{836063F1-866A-4DEA-8004-07AB76519AC6}" srcOrd="0" destOrd="0" presId="urn:microsoft.com/office/officeart/2018/2/layout/IconVerticalSolidList"/>
    <dgm:cxn modelId="{88306B91-A28B-4AFE-A5CE-8A3F1253C725}" type="presOf" srcId="{D5A47C3A-CF84-46AF-A18A-9CB850F3BCBD}" destId="{C3594FB1-B887-48E6-9314-E3DD5F40F28C}" srcOrd="0" destOrd="0" presId="urn:microsoft.com/office/officeart/2018/2/layout/IconVerticalSolidList"/>
    <dgm:cxn modelId="{3B312FA8-A0B5-491F-AD6C-FB0621EAF0D3}" srcId="{D2C86EFE-6D9F-4477-A76E-689FA2AFC8E3}" destId="{D5A47C3A-CF84-46AF-A18A-9CB850F3BCBD}" srcOrd="1" destOrd="0" parTransId="{4111A4FC-A11C-4B7D-8FE9-B70BA4C6AB30}" sibTransId="{CA1018E3-5F57-4B63-8C72-FC6DA45D830A}"/>
    <dgm:cxn modelId="{A32ACDF1-AB83-4A88-ADF8-0419C1B747EA}" type="presParOf" srcId="{24F38C75-D0B2-4AFA-AD83-73307C10ACE5}" destId="{E250339A-9E26-4C7C-9FAB-20552374035F}" srcOrd="0" destOrd="0" presId="urn:microsoft.com/office/officeart/2018/2/layout/IconVerticalSolidList"/>
    <dgm:cxn modelId="{3724AEDE-2BAC-4CE4-B2E8-F08CE16DD621}" type="presParOf" srcId="{E250339A-9E26-4C7C-9FAB-20552374035F}" destId="{DC1AE9B1-36D7-4039-8EBD-F2742D23410B}" srcOrd="0" destOrd="0" presId="urn:microsoft.com/office/officeart/2018/2/layout/IconVerticalSolidList"/>
    <dgm:cxn modelId="{CBBA5A15-CA4E-4012-9582-0A9C8CA88F95}" type="presParOf" srcId="{E250339A-9E26-4C7C-9FAB-20552374035F}" destId="{DF84311F-5CE4-4757-BC22-BA2F25CFF0F2}" srcOrd="1" destOrd="0" presId="urn:microsoft.com/office/officeart/2018/2/layout/IconVerticalSolidList"/>
    <dgm:cxn modelId="{7D14AC1E-6450-443C-9583-2C6E5968CF48}" type="presParOf" srcId="{E250339A-9E26-4C7C-9FAB-20552374035F}" destId="{39FFE650-4878-45E6-A3E5-8A2CE782B6D5}" srcOrd="2" destOrd="0" presId="urn:microsoft.com/office/officeart/2018/2/layout/IconVerticalSolidList"/>
    <dgm:cxn modelId="{96310C6E-8FFD-4130-8550-0835FFB51C98}" type="presParOf" srcId="{E250339A-9E26-4C7C-9FAB-20552374035F}" destId="{836063F1-866A-4DEA-8004-07AB76519AC6}" srcOrd="3" destOrd="0" presId="urn:microsoft.com/office/officeart/2018/2/layout/IconVerticalSolidList"/>
    <dgm:cxn modelId="{9F33B15C-0036-45DA-8467-B6658E8BE63A}" type="presParOf" srcId="{24F38C75-D0B2-4AFA-AD83-73307C10ACE5}" destId="{30D23BE9-A65C-49A0-8DCC-CB99A4E0409F}" srcOrd="1" destOrd="0" presId="urn:microsoft.com/office/officeart/2018/2/layout/IconVerticalSolidList"/>
    <dgm:cxn modelId="{6F293FA7-CEE4-4AE3-A37B-F5EF56C6B4BA}" type="presParOf" srcId="{24F38C75-D0B2-4AFA-AD83-73307C10ACE5}" destId="{2B0B4A4F-6A71-493C-8737-6F48285D14DF}" srcOrd="2" destOrd="0" presId="urn:microsoft.com/office/officeart/2018/2/layout/IconVerticalSolidList"/>
    <dgm:cxn modelId="{F0D81B8D-28CA-452E-BB77-9B018DAB967D}" type="presParOf" srcId="{2B0B4A4F-6A71-493C-8737-6F48285D14DF}" destId="{2873C6D5-1525-43E3-B789-3CDD8734D314}" srcOrd="0" destOrd="0" presId="urn:microsoft.com/office/officeart/2018/2/layout/IconVerticalSolidList"/>
    <dgm:cxn modelId="{C4E64D82-486B-439E-AEDC-0E495791C606}" type="presParOf" srcId="{2B0B4A4F-6A71-493C-8737-6F48285D14DF}" destId="{C5E91C71-96F6-4955-8B41-4318D0F0FD60}" srcOrd="1" destOrd="0" presId="urn:microsoft.com/office/officeart/2018/2/layout/IconVerticalSolidList"/>
    <dgm:cxn modelId="{559E6A00-D293-4759-A5F8-1A9266E03AB2}" type="presParOf" srcId="{2B0B4A4F-6A71-493C-8737-6F48285D14DF}" destId="{A45C2C83-711D-4698-8C07-B9BE68F15603}" srcOrd="2" destOrd="0" presId="urn:microsoft.com/office/officeart/2018/2/layout/IconVerticalSolidList"/>
    <dgm:cxn modelId="{B9B4820B-2E7C-4749-A678-16703CE03332}" type="presParOf" srcId="{2B0B4A4F-6A71-493C-8737-6F48285D14DF}" destId="{C3594FB1-B887-48E6-9314-E3DD5F40F2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98DA57-BD9D-476C-97C4-92B6E3F118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5DEB91-21D0-463C-99EC-9FADC962570E}">
      <dgm:prSet/>
      <dgm:spPr/>
      <dgm:t>
        <a:bodyPr/>
        <a:lstStyle/>
        <a:p>
          <a:r>
            <a:rPr lang="en-US"/>
            <a:t>Human resource management system</a:t>
          </a:r>
        </a:p>
      </dgm:t>
    </dgm:pt>
    <dgm:pt modelId="{977B390F-0BBB-45C5-9562-7F282C4C3A5E}" type="parTrans" cxnId="{D0920107-EBA4-4C49-95BC-61D884F6AF49}">
      <dgm:prSet/>
      <dgm:spPr/>
      <dgm:t>
        <a:bodyPr/>
        <a:lstStyle/>
        <a:p>
          <a:endParaRPr lang="en-US"/>
        </a:p>
      </dgm:t>
    </dgm:pt>
    <dgm:pt modelId="{0CA1EAC3-3D2A-4472-BACF-2D032F8DEADF}" type="sibTrans" cxnId="{D0920107-EBA4-4C49-95BC-61D884F6AF49}">
      <dgm:prSet/>
      <dgm:spPr/>
      <dgm:t>
        <a:bodyPr/>
        <a:lstStyle/>
        <a:p>
          <a:endParaRPr lang="en-US"/>
        </a:p>
      </dgm:t>
    </dgm:pt>
    <dgm:pt modelId="{EB1F5BEA-EF24-4070-B4FD-A21771724F0D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https://en.wikipedia.org/wiki/Human_resource_management_system</a:t>
          </a:r>
          <a:endParaRPr lang="en-US"/>
        </a:p>
      </dgm:t>
    </dgm:pt>
    <dgm:pt modelId="{21DB7001-07FB-4672-97F2-2C4CA520A41C}" type="parTrans" cxnId="{C09B5AFA-BC09-4B14-8D3D-FA191A83D336}">
      <dgm:prSet/>
      <dgm:spPr/>
      <dgm:t>
        <a:bodyPr/>
        <a:lstStyle/>
        <a:p>
          <a:endParaRPr lang="en-US"/>
        </a:p>
      </dgm:t>
    </dgm:pt>
    <dgm:pt modelId="{1C235002-D961-457B-9B59-0DD25393A00E}" type="sibTrans" cxnId="{C09B5AFA-BC09-4B14-8D3D-FA191A83D336}">
      <dgm:prSet/>
      <dgm:spPr/>
      <dgm:t>
        <a:bodyPr/>
        <a:lstStyle/>
        <a:p>
          <a:endParaRPr lang="en-US"/>
        </a:p>
      </dgm:t>
    </dgm:pt>
    <dgm:pt modelId="{AD4AA2AB-BB9D-4ED8-A9EB-270270E095F2}">
      <dgm:prSet/>
      <dgm:spPr/>
      <dgm:t>
        <a:bodyPr/>
        <a:lstStyle/>
        <a:p>
          <a:r>
            <a:rPr lang="en-US"/>
            <a:t>Human Resources Management System (HRMS)</a:t>
          </a:r>
        </a:p>
      </dgm:t>
    </dgm:pt>
    <dgm:pt modelId="{4FB1068E-1E0B-4821-A7EF-A628DC829C83}" type="parTrans" cxnId="{47E5C9C1-F4C4-44D5-88BF-25AC8CA87D58}">
      <dgm:prSet/>
      <dgm:spPr/>
      <dgm:t>
        <a:bodyPr/>
        <a:lstStyle/>
        <a:p>
          <a:endParaRPr lang="en-US"/>
        </a:p>
      </dgm:t>
    </dgm:pt>
    <dgm:pt modelId="{CAA7E180-67FB-4202-A111-1134F7D3F117}" type="sibTrans" cxnId="{47E5C9C1-F4C4-44D5-88BF-25AC8CA87D58}">
      <dgm:prSet/>
      <dgm:spPr/>
      <dgm:t>
        <a:bodyPr/>
        <a:lstStyle/>
        <a:p>
          <a:endParaRPr lang="en-US"/>
        </a:p>
      </dgm:t>
    </dgm:pt>
    <dgm:pt modelId="{2E992433-96F3-4786-8ECF-594C40125B1F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https://www.bamboohr.com/hr-glossary/human-resources-management-system-hrms/</a:t>
          </a:r>
          <a:endParaRPr lang="en-US"/>
        </a:p>
      </dgm:t>
    </dgm:pt>
    <dgm:pt modelId="{1D75D33F-4F1E-4DEE-A58D-D5B82179D971}" type="parTrans" cxnId="{F649E195-FA9B-4BF0-AF69-4B125C5B8DEE}">
      <dgm:prSet/>
      <dgm:spPr/>
      <dgm:t>
        <a:bodyPr/>
        <a:lstStyle/>
        <a:p>
          <a:endParaRPr lang="en-US"/>
        </a:p>
      </dgm:t>
    </dgm:pt>
    <dgm:pt modelId="{3A6EA4EF-1CE8-45CE-805E-A8F68FCFFAD5}" type="sibTrans" cxnId="{F649E195-FA9B-4BF0-AF69-4B125C5B8DEE}">
      <dgm:prSet/>
      <dgm:spPr/>
      <dgm:t>
        <a:bodyPr/>
        <a:lstStyle/>
        <a:p>
          <a:endParaRPr lang="en-US"/>
        </a:p>
      </dgm:t>
    </dgm:pt>
    <dgm:pt modelId="{9632E9F0-8876-4EFE-9857-5FC4E45FBDCC}" type="pres">
      <dgm:prSet presAssocID="{B598DA57-BD9D-476C-97C4-92B6E3F11856}" presName="linear" presStyleCnt="0">
        <dgm:presLayoutVars>
          <dgm:animLvl val="lvl"/>
          <dgm:resizeHandles val="exact"/>
        </dgm:presLayoutVars>
      </dgm:prSet>
      <dgm:spPr/>
    </dgm:pt>
    <dgm:pt modelId="{6654E7B3-2139-4EDF-B54F-920CBE824401}" type="pres">
      <dgm:prSet presAssocID="{035DEB91-21D0-463C-99EC-9FADC96257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57E04C-0C10-432B-A512-1E9456A7DA18}" type="pres">
      <dgm:prSet presAssocID="{035DEB91-21D0-463C-99EC-9FADC962570E}" presName="childText" presStyleLbl="revTx" presStyleIdx="0" presStyleCnt="2">
        <dgm:presLayoutVars>
          <dgm:bulletEnabled val="1"/>
        </dgm:presLayoutVars>
      </dgm:prSet>
      <dgm:spPr/>
    </dgm:pt>
    <dgm:pt modelId="{B3C7CD9C-AEDE-41D3-8374-F8050EF45F29}" type="pres">
      <dgm:prSet presAssocID="{AD4AA2AB-BB9D-4ED8-A9EB-270270E095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7B3F16-0546-40B4-8813-0B1EDCF425B0}" type="pres">
      <dgm:prSet presAssocID="{AD4AA2AB-BB9D-4ED8-A9EB-270270E095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7EE601-E27F-4FCF-87A2-07E36D9FE33D}" type="presOf" srcId="{035DEB91-21D0-463C-99EC-9FADC962570E}" destId="{6654E7B3-2139-4EDF-B54F-920CBE824401}" srcOrd="0" destOrd="0" presId="urn:microsoft.com/office/officeart/2005/8/layout/vList2"/>
    <dgm:cxn modelId="{D0920107-EBA4-4C49-95BC-61D884F6AF49}" srcId="{B598DA57-BD9D-476C-97C4-92B6E3F11856}" destId="{035DEB91-21D0-463C-99EC-9FADC962570E}" srcOrd="0" destOrd="0" parTransId="{977B390F-0BBB-45C5-9562-7F282C4C3A5E}" sibTransId="{0CA1EAC3-3D2A-4472-BACF-2D032F8DEADF}"/>
    <dgm:cxn modelId="{367D9095-F85C-4697-9C92-F93E829B9397}" type="presOf" srcId="{AD4AA2AB-BB9D-4ED8-A9EB-270270E095F2}" destId="{B3C7CD9C-AEDE-41D3-8374-F8050EF45F29}" srcOrd="0" destOrd="0" presId="urn:microsoft.com/office/officeart/2005/8/layout/vList2"/>
    <dgm:cxn modelId="{F649E195-FA9B-4BF0-AF69-4B125C5B8DEE}" srcId="{AD4AA2AB-BB9D-4ED8-A9EB-270270E095F2}" destId="{2E992433-96F3-4786-8ECF-594C40125B1F}" srcOrd="0" destOrd="0" parTransId="{1D75D33F-4F1E-4DEE-A58D-D5B82179D971}" sibTransId="{3A6EA4EF-1CE8-45CE-805E-A8F68FCFFAD5}"/>
    <dgm:cxn modelId="{96112C9C-6AEE-4A45-AFB4-C6AAF9A8A210}" type="presOf" srcId="{EB1F5BEA-EF24-4070-B4FD-A21771724F0D}" destId="{B057E04C-0C10-432B-A512-1E9456A7DA18}" srcOrd="0" destOrd="0" presId="urn:microsoft.com/office/officeart/2005/8/layout/vList2"/>
    <dgm:cxn modelId="{47E5C9C1-F4C4-44D5-88BF-25AC8CA87D58}" srcId="{B598DA57-BD9D-476C-97C4-92B6E3F11856}" destId="{AD4AA2AB-BB9D-4ED8-A9EB-270270E095F2}" srcOrd="1" destOrd="0" parTransId="{4FB1068E-1E0B-4821-A7EF-A628DC829C83}" sibTransId="{CAA7E180-67FB-4202-A111-1134F7D3F117}"/>
    <dgm:cxn modelId="{9E32DCC4-9666-4088-B33C-8154BBD722D5}" type="presOf" srcId="{B598DA57-BD9D-476C-97C4-92B6E3F11856}" destId="{9632E9F0-8876-4EFE-9857-5FC4E45FBDCC}" srcOrd="0" destOrd="0" presId="urn:microsoft.com/office/officeart/2005/8/layout/vList2"/>
    <dgm:cxn modelId="{DE5CFBF4-45FD-482C-A43E-178BE966A9CD}" type="presOf" srcId="{2E992433-96F3-4786-8ECF-594C40125B1F}" destId="{FE7B3F16-0546-40B4-8813-0B1EDCF425B0}" srcOrd="0" destOrd="0" presId="urn:microsoft.com/office/officeart/2005/8/layout/vList2"/>
    <dgm:cxn modelId="{C09B5AFA-BC09-4B14-8D3D-FA191A83D336}" srcId="{035DEB91-21D0-463C-99EC-9FADC962570E}" destId="{EB1F5BEA-EF24-4070-B4FD-A21771724F0D}" srcOrd="0" destOrd="0" parTransId="{21DB7001-07FB-4672-97F2-2C4CA520A41C}" sibTransId="{1C235002-D961-457B-9B59-0DD25393A00E}"/>
    <dgm:cxn modelId="{061E9945-43ED-4064-AF18-26340A12934D}" type="presParOf" srcId="{9632E9F0-8876-4EFE-9857-5FC4E45FBDCC}" destId="{6654E7B3-2139-4EDF-B54F-920CBE824401}" srcOrd="0" destOrd="0" presId="urn:microsoft.com/office/officeart/2005/8/layout/vList2"/>
    <dgm:cxn modelId="{7330E8C6-9900-426C-B976-91EA08BE35CD}" type="presParOf" srcId="{9632E9F0-8876-4EFE-9857-5FC4E45FBDCC}" destId="{B057E04C-0C10-432B-A512-1E9456A7DA18}" srcOrd="1" destOrd="0" presId="urn:microsoft.com/office/officeart/2005/8/layout/vList2"/>
    <dgm:cxn modelId="{767D3299-B5D4-49C6-9635-4F4D5960AB8B}" type="presParOf" srcId="{9632E9F0-8876-4EFE-9857-5FC4E45FBDCC}" destId="{B3C7CD9C-AEDE-41D3-8374-F8050EF45F29}" srcOrd="2" destOrd="0" presId="urn:microsoft.com/office/officeart/2005/8/layout/vList2"/>
    <dgm:cxn modelId="{8A6A474A-9563-4503-96E9-F3595D458CCB}" type="presParOf" srcId="{9632E9F0-8876-4EFE-9857-5FC4E45FBDCC}" destId="{FE7B3F16-0546-40B4-8813-0B1EDCF425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B1829-62C4-4783-8500-9EFBD7745C44}">
      <dsp:nvSpPr>
        <dsp:cNvPr id="0" name=""/>
        <dsp:cNvSpPr/>
      </dsp:nvSpPr>
      <dsp:spPr>
        <a:xfrm>
          <a:off x="0" y="0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Brief information about the HRMS</a:t>
          </a:r>
        </a:p>
      </dsp:txBody>
      <dsp:txXfrm>
        <a:off x="29376" y="29376"/>
        <a:ext cx="3489385" cy="944230"/>
      </dsp:txXfrm>
    </dsp:sp>
    <dsp:sp modelId="{F33F2D94-E69B-42FE-B245-6C6101D01694}">
      <dsp:nvSpPr>
        <dsp:cNvPr id="0" name=""/>
        <dsp:cNvSpPr/>
      </dsp:nvSpPr>
      <dsp:spPr>
        <a:xfrm>
          <a:off x="350154" y="1142285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Describing functional and nonfunctional requirements </a:t>
          </a:r>
        </a:p>
      </dsp:txBody>
      <dsp:txXfrm>
        <a:off x="379530" y="1171661"/>
        <a:ext cx="3628184" cy="944230"/>
      </dsp:txXfrm>
    </dsp:sp>
    <dsp:sp modelId="{B455C915-BABD-421A-B58B-492C62CA59DE}">
      <dsp:nvSpPr>
        <dsp:cNvPr id="0" name=""/>
        <dsp:cNvSpPr/>
      </dsp:nvSpPr>
      <dsp:spPr>
        <a:xfrm>
          <a:off x="700309" y="2284571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Describing the diagrams</a:t>
          </a:r>
        </a:p>
      </dsp:txBody>
      <dsp:txXfrm>
        <a:off x="729685" y="2313947"/>
        <a:ext cx="3628185" cy="944230"/>
      </dsp:txXfrm>
    </dsp:sp>
    <dsp:sp modelId="{35E1A689-C98E-4638-880F-22474894A3DF}">
      <dsp:nvSpPr>
        <dsp:cNvPr id="0" name=""/>
        <dsp:cNvSpPr/>
      </dsp:nvSpPr>
      <dsp:spPr>
        <a:xfrm>
          <a:off x="1050464" y="3426856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Describing the design phase such as classes and methods, data management layer, user interface layer and physical architecture layer</a:t>
          </a:r>
        </a:p>
      </dsp:txBody>
      <dsp:txXfrm>
        <a:off x="1079840" y="3456232"/>
        <a:ext cx="3628184" cy="944230"/>
      </dsp:txXfrm>
    </dsp:sp>
    <dsp:sp modelId="{3CF516EF-CECD-49AF-A434-33AB85C9A6AC}">
      <dsp:nvSpPr>
        <dsp:cNvPr id="0" name=""/>
        <dsp:cNvSpPr/>
      </dsp:nvSpPr>
      <dsp:spPr>
        <a:xfrm>
          <a:off x="1400619" y="4569142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 the prototype of the software</a:t>
          </a:r>
        </a:p>
      </dsp:txBody>
      <dsp:txXfrm>
        <a:off x="1429995" y="4598518"/>
        <a:ext cx="3628184" cy="944230"/>
      </dsp:txXfrm>
    </dsp:sp>
    <dsp:sp modelId="{CE0FE26F-B406-46BF-A169-A8258B4E01EF}">
      <dsp:nvSpPr>
        <dsp:cNvPr id="0" name=""/>
        <dsp:cNvSpPr/>
      </dsp:nvSpPr>
      <dsp:spPr>
        <a:xfrm>
          <a:off x="4037091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183777" y="732734"/>
        <a:ext cx="358566" cy="490583"/>
      </dsp:txXfrm>
    </dsp:sp>
    <dsp:sp modelId="{57248EC6-B357-4079-B17E-43807579BF49}">
      <dsp:nvSpPr>
        <dsp:cNvPr id="0" name=""/>
        <dsp:cNvSpPr/>
      </dsp:nvSpPr>
      <dsp:spPr>
        <a:xfrm>
          <a:off x="4387246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33932" y="1875020"/>
        <a:ext cx="358566" cy="490583"/>
      </dsp:txXfrm>
    </dsp:sp>
    <dsp:sp modelId="{0B578B55-8485-42D2-8A4C-58C2B019D675}">
      <dsp:nvSpPr>
        <dsp:cNvPr id="0" name=""/>
        <dsp:cNvSpPr/>
      </dsp:nvSpPr>
      <dsp:spPr>
        <a:xfrm>
          <a:off x="4737401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884087" y="3000589"/>
        <a:ext cx="358566" cy="490583"/>
      </dsp:txXfrm>
    </dsp:sp>
    <dsp:sp modelId="{FB61D434-3785-4EA2-8DE9-033C35922AEC}">
      <dsp:nvSpPr>
        <dsp:cNvPr id="0" name=""/>
        <dsp:cNvSpPr/>
      </dsp:nvSpPr>
      <dsp:spPr>
        <a:xfrm>
          <a:off x="5087556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234242" y="4154019"/>
        <a:ext cx="358566" cy="490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685B5-8B00-4D2C-8023-CDACC359A24D}">
      <dsp:nvSpPr>
        <dsp:cNvPr id="0" name=""/>
        <dsp:cNvSpPr/>
      </dsp:nvSpPr>
      <dsp:spPr>
        <a:xfrm>
          <a:off x="564387" y="0"/>
          <a:ext cx="1510523" cy="1360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9FB9C-3A38-4E8A-8BBB-636E8BE0659D}">
      <dsp:nvSpPr>
        <dsp:cNvPr id="0" name=""/>
        <dsp:cNvSpPr/>
      </dsp:nvSpPr>
      <dsp:spPr>
        <a:xfrm>
          <a:off x="564387" y="1529023"/>
          <a:ext cx="4315781" cy="58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/>
            <a:t>Functional Requirements </a:t>
          </a:r>
          <a:endParaRPr lang="en-US" sz="2700" kern="1200"/>
        </a:p>
      </dsp:txBody>
      <dsp:txXfrm>
        <a:off x="564387" y="1529023"/>
        <a:ext cx="4315781" cy="583071"/>
      </dsp:txXfrm>
    </dsp:sp>
    <dsp:sp modelId="{46A4CC5B-3DB9-4C96-AE74-9F45EE88048F}">
      <dsp:nvSpPr>
        <dsp:cNvPr id="0" name=""/>
        <dsp:cNvSpPr/>
      </dsp:nvSpPr>
      <dsp:spPr>
        <a:xfrm>
          <a:off x="564387" y="2190477"/>
          <a:ext cx="4315781" cy="21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should be able to register to the system.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should be able to login into the system.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or HR should be able to modify the data in the system.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System should be able to add the employees to the system/database.</a:t>
          </a:r>
          <a:endParaRPr lang="en-US" sz="1700" kern="1200"/>
        </a:p>
      </dsp:txBody>
      <dsp:txXfrm>
        <a:off x="564387" y="2190477"/>
        <a:ext cx="4315781" cy="2160860"/>
      </dsp:txXfrm>
    </dsp:sp>
    <dsp:sp modelId="{7868EA6F-5412-4371-B01C-11B0FBB4F12B}">
      <dsp:nvSpPr>
        <dsp:cNvPr id="0" name=""/>
        <dsp:cNvSpPr/>
      </dsp:nvSpPr>
      <dsp:spPr>
        <a:xfrm>
          <a:off x="5635430" y="0"/>
          <a:ext cx="1510523" cy="1360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369D7-2FBC-42C6-A63F-62A385B70FDC}">
      <dsp:nvSpPr>
        <dsp:cNvPr id="0" name=""/>
        <dsp:cNvSpPr/>
      </dsp:nvSpPr>
      <dsp:spPr>
        <a:xfrm>
          <a:off x="5635430" y="1529023"/>
          <a:ext cx="4315781" cy="58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/>
            <a:t>Non-functional Requirements </a:t>
          </a:r>
          <a:endParaRPr lang="en-US" sz="2700" kern="1200"/>
        </a:p>
      </dsp:txBody>
      <dsp:txXfrm>
        <a:off x="5635430" y="1529023"/>
        <a:ext cx="4315781" cy="583071"/>
      </dsp:txXfrm>
    </dsp:sp>
    <dsp:sp modelId="{8D315DCE-E8F0-46E1-B825-4959B7C360BE}">
      <dsp:nvSpPr>
        <dsp:cNvPr id="0" name=""/>
        <dsp:cNvSpPr/>
      </dsp:nvSpPr>
      <dsp:spPr>
        <a:xfrm>
          <a:off x="5635430" y="2190477"/>
          <a:ext cx="4315781" cy="21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number of online employees should be at most 50.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There should not be any restrictions on the # of user added to database.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have a user-friendly homepage which means all links should be able to find in three clicks.</a:t>
          </a:r>
          <a:endParaRPr lang="en-US" sz="1700" kern="1200"/>
        </a:p>
      </dsp:txBody>
      <dsp:txXfrm>
        <a:off x="5635430" y="2190477"/>
        <a:ext cx="4315781" cy="2160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AE9B1-36D7-4039-8EBD-F2742D23410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311F-5CE4-4757-BC22-BA2F25CFF0F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63F1-866A-4DEA-8004-07AB76519AC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Deriving from Class Diagram: User, Employee, System, Salary and Department classes implemented</a:t>
          </a:r>
        </a:p>
      </dsp:txBody>
      <dsp:txXfrm>
        <a:off x="2039300" y="956381"/>
        <a:ext cx="4474303" cy="1765627"/>
      </dsp:txXfrm>
    </dsp:sp>
    <dsp:sp modelId="{2873C6D5-1525-43E3-B789-3CDD8734D31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1C71-96F6-4955-8B41-4318D0F0FD6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94FB1-B887-48E6-9314-E3DD5F40F28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Made slight improvements on class diagram such as enhancing object oriented concepts of abstraction, encapsulation(private methods), inheritance and polymorphism(overriding)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4E7B3-2139-4EDF-B54F-920CBE824401}">
      <dsp:nvSpPr>
        <dsp:cNvPr id="0" name=""/>
        <dsp:cNvSpPr/>
      </dsp:nvSpPr>
      <dsp:spPr>
        <a:xfrm>
          <a:off x="0" y="2015195"/>
          <a:ext cx="6513603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Human resource management system</a:t>
          </a:r>
        </a:p>
      </dsp:txBody>
      <dsp:txXfrm>
        <a:off x="24588" y="2039783"/>
        <a:ext cx="6464427" cy="454509"/>
      </dsp:txXfrm>
    </dsp:sp>
    <dsp:sp modelId="{B057E04C-0C10-432B-A512-1E9456A7DA18}">
      <dsp:nvSpPr>
        <dsp:cNvPr id="0" name=""/>
        <dsp:cNvSpPr/>
      </dsp:nvSpPr>
      <dsp:spPr>
        <a:xfrm>
          <a:off x="0" y="2518880"/>
          <a:ext cx="651360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>
              <a:hlinkClick xmlns:r="http://schemas.openxmlformats.org/officeDocument/2006/relationships" r:id="rId1"/>
            </a:rPr>
            <a:t>https://en.wikipedia.org/wiki/Human_resource_management_system</a:t>
          </a:r>
          <a:endParaRPr lang="en-US" sz="1600" kern="1200"/>
        </a:p>
      </dsp:txBody>
      <dsp:txXfrm>
        <a:off x="0" y="2518880"/>
        <a:ext cx="6513603" cy="347760"/>
      </dsp:txXfrm>
    </dsp:sp>
    <dsp:sp modelId="{B3C7CD9C-AEDE-41D3-8374-F8050EF45F29}">
      <dsp:nvSpPr>
        <dsp:cNvPr id="0" name=""/>
        <dsp:cNvSpPr/>
      </dsp:nvSpPr>
      <dsp:spPr>
        <a:xfrm>
          <a:off x="0" y="2866640"/>
          <a:ext cx="6513603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Human Resources Management System (HRMS)</a:t>
          </a:r>
        </a:p>
      </dsp:txBody>
      <dsp:txXfrm>
        <a:off x="24588" y="2891228"/>
        <a:ext cx="6464427" cy="454509"/>
      </dsp:txXfrm>
    </dsp:sp>
    <dsp:sp modelId="{FE7B3F16-0546-40B4-8813-0B1EDCF425B0}">
      <dsp:nvSpPr>
        <dsp:cNvPr id="0" name=""/>
        <dsp:cNvSpPr/>
      </dsp:nvSpPr>
      <dsp:spPr>
        <a:xfrm>
          <a:off x="0" y="3370325"/>
          <a:ext cx="6513603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>
              <a:hlinkClick xmlns:r="http://schemas.openxmlformats.org/officeDocument/2006/relationships" r:id="rId2"/>
            </a:rPr>
            <a:t>https://www.bamboohr.com/hr-glossary/human-resources-management-system-hrms/</a:t>
          </a:r>
          <a:endParaRPr lang="en-US" sz="1600" kern="1200"/>
        </a:p>
      </dsp:txBody>
      <dsp:txXfrm>
        <a:off x="0" y="3370325"/>
        <a:ext cx="6513603" cy="49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78F-D7C5-4AB5-8319-87D60331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8726-3CF4-4BF7-936D-A73D1FAA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DCFC-D9CD-471B-B92C-333FA90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24E1-28A6-4085-806E-DAF1FBE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3FCE-7D3C-4912-998C-F57D524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A4FF-69ED-488C-B054-0A1DB4F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A3C56-490A-4167-A45E-1FD92DA6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BA3F-6379-4E1D-BAE1-5712A32F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B79C-BFD0-4BC5-BF3A-6AC5C4FD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9DD8-D6D3-4730-AD8E-1A1CB2D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E4D2-B0B9-47E2-8FD9-25B631E98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C0D8-A4D1-4F11-8542-91234777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BA7C-F521-4256-89ED-5FBDE2B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A025-A1DB-4731-8DB2-41BB247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6268-42E3-4F2B-AD53-205BA97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439-227C-45B3-8D02-0A6941F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70B-A66D-4F49-866C-0E8A5E28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E7FE-9A6F-4096-AB43-AF6CC34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D23F-BE43-4DFD-9267-0034F29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6138-0770-48B1-AE39-B85CC01A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5EED-BFE9-4E45-BF2A-BA5E09DC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771A8-5958-4337-AE85-A19C9F53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0184-2D93-425C-A646-9600859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E0D2-7854-4B3A-869C-B4BA964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32F-6C12-49D8-AEFC-C60A968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9018-B37C-424B-A38F-8D8514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B7A-EE36-4159-8292-684BC671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FFBD9-C01F-4DA1-B18B-485CF5DE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5551-66D7-4D6A-A3D9-C47464BA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2395-D666-4EDB-9017-7A8C322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A316-E379-4C6D-8A35-70093DE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3867-D135-482C-9F64-FD648FC9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DF15-03C6-4C4E-99A3-BE0E9889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E4BD-7A1A-4AEA-8730-AF0547DB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0167F-235F-48F7-9ADB-E2350B33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9627-11CC-4479-AEF0-88E5AFF1F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BB941-CC6A-4183-A3CC-B8DCC3B4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1EA41-AA75-4CAF-8354-9303025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2AF95-81DB-4ACF-A25F-4E14E7C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2CB-CCED-4156-A9F0-CBAA7AB5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5F158-850C-4F94-B248-DAEB29C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89BA-4489-487A-A51C-5F0B215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8979-40A2-4ACE-99BA-E5EBE0B2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CCBBC-019A-4CF5-A229-067E1B6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8D21-2C8D-4C45-B631-4BFA274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CFD4-0AA7-4611-9618-991472DF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5B2-E94C-4319-AE19-30D3E725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6B09-02AC-4607-BF37-532CBCC1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092E-A374-44B6-9730-31DE3984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2B55-2C35-4268-BCFF-42CADB5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7DBD-E60B-4709-95AF-AF4DD62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0F00-3322-4AFC-95AE-CB0623A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227F-560B-47AF-9183-9FEDB5D6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7DFC-1E8B-4796-8F89-3D7B268B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3447-2579-4BA7-BBAC-F5CCBCC9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2432-87CF-4590-A739-DB98EACE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23AD-6D4D-436D-8B59-31C0C50B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B7D4-9D88-4DD8-8538-3BFC6D9F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0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02054-E56E-40FD-BB1F-E65C78D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EF11-BBA5-4E3D-BE18-89BA85C7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763-898F-48C9-8F0F-B344F1FDF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DDC3-87A8-4562-B606-76921A102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452F-9DB6-4487-91E6-2FB7140D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1829-2001-4CCE-A97D-DA8881BD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latin typeface="+mj-lt"/>
                <a:ea typeface="+mj-ea"/>
                <a:cs typeface="+mj-cs"/>
              </a:rPr>
              <a:t>Human Resources Management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CEE4D-46DA-4F74-8DAC-719B7A02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 err="1">
                <a:solidFill>
                  <a:srgbClr val="FFFFFF"/>
                </a:solidFill>
              </a:rPr>
              <a:t>Aytan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Babayeva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Mehdi Hajiyev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Nijat Mursali</a:t>
            </a:r>
          </a:p>
          <a:p>
            <a:pPr algn="l"/>
            <a:r>
              <a:rPr lang="en-US" sz="2000" dirty="0" err="1">
                <a:solidFill>
                  <a:srgbClr val="FFFFFF"/>
                </a:solidFill>
              </a:rPr>
              <a:t>Ismayil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Shahaliyev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2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1685-9CE9-4FC7-B8FD-2C646D3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69261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46407D-C3B0-4987-85B4-0250B78B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65211"/>
            <a:ext cx="6553545" cy="37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E7B33-B13C-4194-A3DE-272A910E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Management Layer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E0DD26-A196-4B67-B3C2-6F571435C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25920"/>
            <a:ext cx="7188199" cy="4402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9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C04E-64A2-4BEF-B194-2C7ED94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Architecture Layer</a:t>
            </a:r>
          </a:p>
        </p:txBody>
      </p:sp>
      <p:pic>
        <p:nvPicPr>
          <p:cNvPr id="9" name="Content Placeholder 8" descr="Physical Architecture Layer">
            <a:extLst>
              <a:ext uri="{FF2B5EF4-FFF2-40B4-BE49-F238E27FC236}">
                <a16:creationId xmlns:a16="http://schemas.microsoft.com/office/drawing/2014/main" id="{03999BBC-BB0E-4B55-B4AB-13A44AF8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7B9B-48D9-469B-8196-696F11D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FD1FFA7-9027-409D-AE67-267019165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6621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72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D72E-D718-4C0E-B990-A99CDCA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9C57D-1FD8-4D59-987C-0D32D4B39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004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83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CE9-6C13-4D79-BB84-AD4660A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4E2F3-C66A-4205-B963-58B61B0E9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18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64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10332-5E1A-4F6D-912E-425A8D38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Use-Case Diagrams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4D892-6677-4F2C-8631-0B0497D561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47713"/>
            <a:ext cx="6553545" cy="5570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97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066CC-856A-4A60-9993-F4502297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243AF-1A83-4870-88D3-EF2C953209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098" y="223737"/>
            <a:ext cx="6950542" cy="6556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32D6-7E1B-41F3-B904-DB8EA838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5EB4C-FF37-46BF-B1C6-839DF93814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09856"/>
            <a:ext cx="6553545" cy="5046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55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C398-DBF1-40B7-8F42-73FF4AB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Classes and Methods Design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5A9F0-4DDB-4888-92CA-351F9EE42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20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76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F539-4372-4F25-95A2-5BA6964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0009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Login Page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8AA54-BFEC-40E6-9106-C88AC015B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770009"/>
            <a:ext cx="6553545" cy="33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1D4B4-6C69-484D-810B-768582B1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2256817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Registration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3483A-4F78-491F-AFBE-7328B997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27645"/>
            <a:ext cx="6553545" cy="42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Human Resources Management Systems</vt:lpstr>
      <vt:lpstr>Objectives</vt:lpstr>
      <vt:lpstr>Introduction</vt:lpstr>
      <vt:lpstr>Use-Case Diagrams</vt:lpstr>
      <vt:lpstr>Class Diagrams</vt:lpstr>
      <vt:lpstr>Sequence Diagrams</vt:lpstr>
      <vt:lpstr>Classes and Methods Design</vt:lpstr>
      <vt:lpstr>User Interface Layer    Login Page</vt:lpstr>
      <vt:lpstr>User Interface Layer     Registration Page</vt:lpstr>
      <vt:lpstr>User Interface Layer   Home Page</vt:lpstr>
      <vt:lpstr>Data Management Layer</vt:lpstr>
      <vt:lpstr>Physical Architecture Layer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Nijat Mursali</dc:creator>
  <cp:lastModifiedBy>Nijat Mursali</cp:lastModifiedBy>
  <cp:revision>18</cp:revision>
  <dcterms:created xsi:type="dcterms:W3CDTF">2019-05-10T19:58:31Z</dcterms:created>
  <dcterms:modified xsi:type="dcterms:W3CDTF">2019-05-11T04:44:18Z</dcterms:modified>
</cp:coreProperties>
</file>